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2"/>
  </p:notesMasterIdLst>
  <p:sldIdLst>
    <p:sldId id="256" r:id="rId2"/>
    <p:sldId id="258" r:id="rId3"/>
    <p:sldId id="259" r:id="rId4"/>
    <p:sldId id="261" r:id="rId5"/>
    <p:sldId id="307" r:id="rId6"/>
    <p:sldId id="311" r:id="rId7"/>
    <p:sldId id="308" r:id="rId8"/>
    <p:sldId id="314" r:id="rId9"/>
    <p:sldId id="313" r:id="rId10"/>
    <p:sldId id="312" r:id="rId11"/>
  </p:sldIdLst>
  <p:sldSz cx="9144000" cy="5143500" type="screen16x9"/>
  <p:notesSz cx="6858000" cy="9144000"/>
  <p:embeddedFontLst>
    <p:embeddedFont>
      <p:font typeface="Archivo" panose="020B0604020202020204" charset="0"/>
      <p:regular r:id="rId13"/>
      <p:bold r:id="rId14"/>
      <p:italic r:id="rId15"/>
      <p:boldItalic r:id="rId16"/>
    </p:embeddedFont>
    <p:embeddedFont>
      <p:font typeface="Archivo Black" panose="020B0604020202020204" charset="0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00283B-91B9-4F6E-AFF8-3D81EA31468E}" v="123" dt="2021-12-16T09:21:16.584"/>
    <p1510:client id="{D5904D36-A4B3-478B-A87E-7E402240E99A}" v="13" dt="2021-12-15T17:46:13.368"/>
    <p1510:client id="{F0E261C1-16C4-B64C-8D17-009A549BB78B}" v="8" dt="2021-12-16T09:21:24.092"/>
  </p1510:revLst>
</p1510:revInfo>
</file>

<file path=ppt/tableStyles.xml><?xml version="1.0" encoding="utf-8"?>
<a:tblStyleLst xmlns:a="http://schemas.openxmlformats.org/drawingml/2006/main" def="{009B1F92-9CF5-4843-87B8-06632A1D30AD}">
  <a:tblStyle styleId="{009B1F92-9CF5-4843-87B8-06632A1D30A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avier Daubonne" userId="e6e2de63-4425-4d02-b51d-3ccccfff6675" providerId="ADAL" clId="{8000283B-91B9-4F6E-AFF8-3D81EA31468E}"/>
    <pc:docChg chg="undo custSel addSld modSld sldOrd">
      <pc:chgData name="Xavier Daubonne" userId="e6e2de63-4425-4d02-b51d-3ccccfff6675" providerId="ADAL" clId="{8000283B-91B9-4F6E-AFF8-3D81EA31468E}" dt="2021-12-16T09:21:16.584" v="1052" actId="207"/>
      <pc:docMkLst>
        <pc:docMk/>
      </pc:docMkLst>
      <pc:sldChg chg="modSp mod">
        <pc:chgData name="Xavier Daubonne" userId="e6e2de63-4425-4d02-b51d-3ccccfff6675" providerId="ADAL" clId="{8000283B-91B9-4F6E-AFF8-3D81EA31468E}" dt="2021-12-16T08:48:18.490" v="892" actId="20577"/>
        <pc:sldMkLst>
          <pc:docMk/>
          <pc:sldMk cId="0" sldId="256"/>
        </pc:sldMkLst>
        <pc:spChg chg="mod">
          <ac:chgData name="Xavier Daubonne" userId="e6e2de63-4425-4d02-b51d-3ccccfff6675" providerId="ADAL" clId="{8000283B-91B9-4F6E-AFF8-3D81EA31468E}" dt="2021-12-16T08:48:18.490" v="892" actId="20577"/>
          <ac:spMkLst>
            <pc:docMk/>
            <pc:sldMk cId="0" sldId="256"/>
            <ac:spMk id="174" creationId="{00000000-0000-0000-0000-000000000000}"/>
          </ac:spMkLst>
        </pc:spChg>
      </pc:sldChg>
      <pc:sldChg chg="modSp mod">
        <pc:chgData name="Xavier Daubonne" userId="e6e2de63-4425-4d02-b51d-3ccccfff6675" providerId="ADAL" clId="{8000283B-91B9-4F6E-AFF8-3D81EA31468E}" dt="2021-12-15T21:27:11.852" v="89" actId="20577"/>
        <pc:sldMkLst>
          <pc:docMk/>
          <pc:sldMk cId="0" sldId="258"/>
        </pc:sldMkLst>
        <pc:spChg chg="mod">
          <ac:chgData name="Xavier Daubonne" userId="e6e2de63-4425-4d02-b51d-3ccccfff6675" providerId="ADAL" clId="{8000283B-91B9-4F6E-AFF8-3D81EA31468E}" dt="2021-12-15T21:27:11.852" v="89" actId="20577"/>
          <ac:spMkLst>
            <pc:docMk/>
            <pc:sldMk cId="0" sldId="258"/>
            <ac:spMk id="213" creationId="{00000000-0000-0000-0000-000000000000}"/>
          </ac:spMkLst>
        </pc:spChg>
      </pc:sldChg>
      <pc:sldChg chg="modSp mod">
        <pc:chgData name="Xavier Daubonne" userId="e6e2de63-4425-4d02-b51d-3ccccfff6675" providerId="ADAL" clId="{8000283B-91B9-4F6E-AFF8-3D81EA31468E}" dt="2021-12-16T08:49:12.193" v="899" actId="20577"/>
        <pc:sldMkLst>
          <pc:docMk/>
          <pc:sldMk cId="0" sldId="259"/>
        </pc:sldMkLst>
        <pc:spChg chg="mod">
          <ac:chgData name="Xavier Daubonne" userId="e6e2de63-4425-4d02-b51d-3ccccfff6675" providerId="ADAL" clId="{8000283B-91B9-4F6E-AFF8-3D81EA31468E}" dt="2021-12-16T08:49:00.796" v="893" actId="113"/>
          <ac:spMkLst>
            <pc:docMk/>
            <pc:sldMk cId="0" sldId="259"/>
            <ac:spMk id="223" creationId="{00000000-0000-0000-0000-000000000000}"/>
          </ac:spMkLst>
        </pc:spChg>
        <pc:spChg chg="mod">
          <ac:chgData name="Xavier Daubonne" userId="e6e2de63-4425-4d02-b51d-3ccccfff6675" providerId="ADAL" clId="{8000283B-91B9-4F6E-AFF8-3D81EA31468E}" dt="2021-12-16T08:49:12.193" v="899" actId="20577"/>
          <ac:spMkLst>
            <pc:docMk/>
            <pc:sldMk cId="0" sldId="259"/>
            <ac:spMk id="224" creationId="{00000000-0000-0000-0000-000000000000}"/>
          </ac:spMkLst>
        </pc:spChg>
      </pc:sldChg>
      <pc:sldChg chg="addSp delSp modSp mod">
        <pc:chgData name="Xavier Daubonne" userId="e6e2de63-4425-4d02-b51d-3ccccfff6675" providerId="ADAL" clId="{8000283B-91B9-4F6E-AFF8-3D81EA31468E}" dt="2021-12-16T09:09:30.351" v="944" actId="1076"/>
        <pc:sldMkLst>
          <pc:docMk/>
          <pc:sldMk cId="3750247173" sldId="307"/>
        </pc:sldMkLst>
        <pc:spChg chg="del">
          <ac:chgData name="Xavier Daubonne" userId="e6e2de63-4425-4d02-b51d-3ccccfff6675" providerId="ADAL" clId="{8000283B-91B9-4F6E-AFF8-3D81EA31468E}" dt="2021-12-16T09:08:50.844" v="931" actId="478"/>
          <ac:spMkLst>
            <pc:docMk/>
            <pc:sldMk cId="3750247173" sldId="307"/>
            <ac:spMk id="5" creationId="{65FE8F16-19FB-4E8F-AFF7-D172E65D3953}"/>
          </ac:spMkLst>
        </pc:spChg>
        <pc:spChg chg="mod">
          <ac:chgData name="Xavier Daubonne" userId="e6e2de63-4425-4d02-b51d-3ccccfff6675" providerId="ADAL" clId="{8000283B-91B9-4F6E-AFF8-3D81EA31468E}" dt="2021-12-16T09:08:47.776" v="930" actId="20577"/>
          <ac:spMkLst>
            <pc:docMk/>
            <pc:sldMk cId="3750247173" sldId="307"/>
            <ac:spMk id="241" creationId="{00000000-0000-0000-0000-000000000000}"/>
          </ac:spMkLst>
        </pc:spChg>
        <pc:picChg chg="mod">
          <ac:chgData name="Xavier Daubonne" userId="e6e2de63-4425-4d02-b51d-3ccccfff6675" providerId="ADAL" clId="{8000283B-91B9-4F6E-AFF8-3D81EA31468E}" dt="2021-12-16T09:09:09.887" v="936" actId="1076"/>
          <ac:picMkLst>
            <pc:docMk/>
            <pc:sldMk cId="3750247173" sldId="307"/>
            <ac:picMk id="7" creationId="{B6A88837-1F08-4DB1-876F-FFA443B79F4A}"/>
          </ac:picMkLst>
        </pc:picChg>
        <pc:picChg chg="add mod">
          <ac:chgData name="Xavier Daubonne" userId="e6e2de63-4425-4d02-b51d-3ccccfff6675" providerId="ADAL" clId="{8000283B-91B9-4F6E-AFF8-3D81EA31468E}" dt="2021-12-16T09:09:30.351" v="944" actId="1076"/>
          <ac:picMkLst>
            <pc:docMk/>
            <pc:sldMk cId="3750247173" sldId="307"/>
            <ac:picMk id="1026" creationId="{F58044F8-DA15-4EE1-A4A5-6A325661B56F}"/>
          </ac:picMkLst>
        </pc:picChg>
        <pc:picChg chg="add mod">
          <ac:chgData name="Xavier Daubonne" userId="e6e2de63-4425-4d02-b51d-3ccccfff6675" providerId="ADAL" clId="{8000283B-91B9-4F6E-AFF8-3D81EA31468E}" dt="2021-12-16T09:09:29.241" v="943" actId="1076"/>
          <ac:picMkLst>
            <pc:docMk/>
            <pc:sldMk cId="3750247173" sldId="307"/>
            <ac:picMk id="1028" creationId="{95A73521-5B1F-4892-989E-53A7315049BF}"/>
          </ac:picMkLst>
        </pc:picChg>
      </pc:sldChg>
      <pc:sldChg chg="addSp delSp modSp mod">
        <pc:chgData name="Xavier Daubonne" userId="e6e2de63-4425-4d02-b51d-3ccccfff6675" providerId="ADAL" clId="{8000283B-91B9-4F6E-AFF8-3D81EA31468E}" dt="2021-12-16T09:11:10.299" v="946" actId="207"/>
        <pc:sldMkLst>
          <pc:docMk/>
          <pc:sldMk cId="97866264" sldId="308"/>
        </pc:sldMkLst>
        <pc:spChg chg="mod">
          <ac:chgData name="Xavier Daubonne" userId="e6e2de63-4425-4d02-b51d-3ccccfff6675" providerId="ADAL" clId="{8000283B-91B9-4F6E-AFF8-3D81EA31468E}" dt="2021-12-16T09:11:06.538" v="945" actId="207"/>
          <ac:spMkLst>
            <pc:docMk/>
            <pc:sldMk cId="97866264" sldId="308"/>
            <ac:spMk id="5" creationId="{1BEB536F-3559-4502-A071-FE4A3FA11052}"/>
          </ac:spMkLst>
        </pc:spChg>
        <pc:spChg chg="add mod">
          <ac:chgData name="Xavier Daubonne" userId="e6e2de63-4425-4d02-b51d-3ccccfff6675" providerId="ADAL" clId="{8000283B-91B9-4F6E-AFF8-3D81EA31468E}" dt="2021-12-15T21:35:24.772" v="249" actId="20577"/>
          <ac:spMkLst>
            <pc:docMk/>
            <pc:sldMk cId="97866264" sldId="308"/>
            <ac:spMk id="11" creationId="{A37D1B3F-4A9F-431B-8B09-51C3B3320C05}"/>
          </ac:spMkLst>
        </pc:spChg>
        <pc:spChg chg="mod">
          <ac:chgData name="Xavier Daubonne" userId="e6e2de63-4425-4d02-b51d-3ccccfff6675" providerId="ADAL" clId="{8000283B-91B9-4F6E-AFF8-3D81EA31468E}" dt="2021-12-15T21:27:27.798" v="90" actId="207"/>
          <ac:spMkLst>
            <pc:docMk/>
            <pc:sldMk cId="97866264" sldId="308"/>
            <ac:spMk id="12" creationId="{8D447BFC-FF31-4572-892D-0C5DC7AB0A3D}"/>
          </ac:spMkLst>
        </pc:spChg>
        <pc:spChg chg="mod">
          <ac:chgData name="Xavier Daubonne" userId="e6e2de63-4425-4d02-b51d-3ccccfff6675" providerId="ADAL" clId="{8000283B-91B9-4F6E-AFF8-3D81EA31468E}" dt="2021-12-16T09:11:10.299" v="946" actId="207"/>
          <ac:spMkLst>
            <pc:docMk/>
            <pc:sldMk cId="97866264" sldId="308"/>
            <ac:spMk id="13" creationId="{54804C5B-84C3-45FB-9796-B4E6ADCE0171}"/>
          </ac:spMkLst>
        </pc:spChg>
        <pc:picChg chg="add del mod">
          <ac:chgData name="Xavier Daubonne" userId="e6e2de63-4425-4d02-b51d-3ccccfff6675" providerId="ADAL" clId="{8000283B-91B9-4F6E-AFF8-3D81EA31468E}" dt="2021-12-15T21:34:08.772" v="221" actId="478"/>
          <ac:picMkLst>
            <pc:docMk/>
            <pc:sldMk cId="97866264" sldId="308"/>
            <ac:picMk id="3" creationId="{D73F81C6-D0EF-4DAC-8B79-DDECA5E21393}"/>
          </ac:picMkLst>
        </pc:picChg>
        <pc:picChg chg="add mod">
          <ac:chgData name="Xavier Daubonne" userId="e6e2de63-4425-4d02-b51d-3ccccfff6675" providerId="ADAL" clId="{8000283B-91B9-4F6E-AFF8-3D81EA31468E}" dt="2021-12-15T21:35:05.531" v="232" actId="1076"/>
          <ac:picMkLst>
            <pc:docMk/>
            <pc:sldMk cId="97866264" sldId="308"/>
            <ac:picMk id="6" creationId="{70D656B7-44FC-4559-914B-5171128555F1}"/>
          </ac:picMkLst>
        </pc:picChg>
        <pc:picChg chg="add mod">
          <ac:chgData name="Xavier Daubonne" userId="e6e2de63-4425-4d02-b51d-3ccccfff6675" providerId="ADAL" clId="{8000283B-91B9-4F6E-AFF8-3D81EA31468E}" dt="2021-12-15T21:35:02.158" v="231" actId="1076"/>
          <ac:picMkLst>
            <pc:docMk/>
            <pc:sldMk cId="97866264" sldId="308"/>
            <ac:picMk id="10" creationId="{7DA9FB22-3D03-4335-B979-F53221D6ABD3}"/>
          </ac:picMkLst>
        </pc:picChg>
      </pc:sldChg>
      <pc:sldChg chg="addSp delSp modSp mod">
        <pc:chgData name="Xavier Daubonne" userId="e6e2de63-4425-4d02-b51d-3ccccfff6675" providerId="ADAL" clId="{8000283B-91B9-4F6E-AFF8-3D81EA31468E}" dt="2021-12-16T09:18:57.036" v="1050" actId="20577"/>
        <pc:sldMkLst>
          <pc:docMk/>
          <pc:sldMk cId="1377644596" sldId="312"/>
        </pc:sldMkLst>
        <pc:spChg chg="add del mod">
          <ac:chgData name="Xavier Daubonne" userId="e6e2de63-4425-4d02-b51d-3ccccfff6675" providerId="ADAL" clId="{8000283B-91B9-4F6E-AFF8-3D81EA31468E}" dt="2021-12-15T21:26:21.991" v="30" actId="478"/>
          <ac:spMkLst>
            <pc:docMk/>
            <pc:sldMk cId="1377644596" sldId="312"/>
            <ac:spMk id="3" creationId="{FF6431A9-6E0D-45A8-8999-E690978966A8}"/>
          </ac:spMkLst>
        </pc:spChg>
        <pc:spChg chg="add del mod">
          <ac:chgData name="Xavier Daubonne" userId="e6e2de63-4425-4d02-b51d-3ccccfff6675" providerId="ADAL" clId="{8000283B-91B9-4F6E-AFF8-3D81EA31468E}" dt="2021-12-15T21:26:28.047" v="33" actId="478"/>
          <ac:spMkLst>
            <pc:docMk/>
            <pc:sldMk cId="1377644596" sldId="312"/>
            <ac:spMk id="5" creationId="{155DF0AD-708C-4F4B-A31E-CBE83C54832F}"/>
          </ac:spMkLst>
        </pc:spChg>
        <pc:spChg chg="add del mod">
          <ac:chgData name="Xavier Daubonne" userId="e6e2de63-4425-4d02-b51d-3ccccfff6675" providerId="ADAL" clId="{8000283B-91B9-4F6E-AFF8-3D81EA31468E}" dt="2021-12-15T21:26:31.707" v="35" actId="478"/>
          <ac:spMkLst>
            <pc:docMk/>
            <pc:sldMk cId="1377644596" sldId="312"/>
            <ac:spMk id="7" creationId="{30B98C52-ABF7-46DF-B299-E3425CC24143}"/>
          </ac:spMkLst>
        </pc:spChg>
        <pc:spChg chg="add del mod">
          <ac:chgData name="Xavier Daubonne" userId="e6e2de63-4425-4d02-b51d-3ccccfff6675" providerId="ADAL" clId="{8000283B-91B9-4F6E-AFF8-3D81EA31468E}" dt="2021-12-15T21:26:37.251" v="40" actId="478"/>
          <ac:spMkLst>
            <pc:docMk/>
            <pc:sldMk cId="1377644596" sldId="312"/>
            <ac:spMk id="9" creationId="{41847055-945D-40C7-A892-47299FF3642F}"/>
          </ac:spMkLst>
        </pc:spChg>
        <pc:spChg chg="add del mod">
          <ac:chgData name="Xavier Daubonne" userId="e6e2de63-4425-4d02-b51d-3ccccfff6675" providerId="ADAL" clId="{8000283B-91B9-4F6E-AFF8-3D81EA31468E}" dt="2021-12-15T21:37:49.668" v="286" actId="478"/>
          <ac:spMkLst>
            <pc:docMk/>
            <pc:sldMk cId="1377644596" sldId="312"/>
            <ac:spMk id="11" creationId="{4A6170C8-4E83-4134-AC99-1A060097843B}"/>
          </ac:spMkLst>
        </pc:spChg>
        <pc:spChg chg="add del mod">
          <ac:chgData name="Xavier Daubonne" userId="e6e2de63-4425-4d02-b51d-3ccccfff6675" providerId="ADAL" clId="{8000283B-91B9-4F6E-AFF8-3D81EA31468E}" dt="2021-12-15T21:37:47.737" v="285" actId="478"/>
          <ac:spMkLst>
            <pc:docMk/>
            <pc:sldMk cId="1377644596" sldId="312"/>
            <ac:spMk id="13" creationId="{4D32CB90-6EED-459F-84FD-70E02023F297}"/>
          </ac:spMkLst>
        </pc:spChg>
        <pc:spChg chg="add del mod">
          <ac:chgData name="Xavier Daubonne" userId="e6e2de63-4425-4d02-b51d-3ccccfff6675" providerId="ADAL" clId="{8000283B-91B9-4F6E-AFF8-3D81EA31468E}" dt="2021-12-15T21:37:57.136" v="290" actId="478"/>
          <ac:spMkLst>
            <pc:docMk/>
            <pc:sldMk cId="1377644596" sldId="312"/>
            <ac:spMk id="15" creationId="{D1EBBC6C-ADAF-433A-9C9F-54DF1A070F68}"/>
          </ac:spMkLst>
        </pc:spChg>
        <pc:spChg chg="add del mod">
          <ac:chgData name="Xavier Daubonne" userId="e6e2de63-4425-4d02-b51d-3ccccfff6675" providerId="ADAL" clId="{8000283B-91B9-4F6E-AFF8-3D81EA31468E}" dt="2021-12-15T21:37:56.342" v="289" actId="478"/>
          <ac:spMkLst>
            <pc:docMk/>
            <pc:sldMk cId="1377644596" sldId="312"/>
            <ac:spMk id="17" creationId="{166FDF94-11C1-42EF-B2CC-CCC7C8060AA3}"/>
          </ac:spMkLst>
        </pc:spChg>
        <pc:spChg chg="add del mod">
          <ac:chgData name="Xavier Daubonne" userId="e6e2de63-4425-4d02-b51d-3ccccfff6675" providerId="ADAL" clId="{8000283B-91B9-4F6E-AFF8-3D81EA31468E}" dt="2021-12-15T21:38:03.344" v="293" actId="478"/>
          <ac:spMkLst>
            <pc:docMk/>
            <pc:sldMk cId="1377644596" sldId="312"/>
            <ac:spMk id="20" creationId="{A4C21086-EDE5-4B77-B4E4-1730D6F103C6}"/>
          </ac:spMkLst>
        </pc:spChg>
        <pc:spChg chg="add del mod">
          <ac:chgData name="Xavier Daubonne" userId="e6e2de63-4425-4d02-b51d-3ccccfff6675" providerId="ADAL" clId="{8000283B-91B9-4F6E-AFF8-3D81EA31468E}" dt="2021-12-15T21:38:05.074" v="294" actId="478"/>
          <ac:spMkLst>
            <pc:docMk/>
            <pc:sldMk cId="1377644596" sldId="312"/>
            <ac:spMk id="22" creationId="{98700509-BF9C-482E-8975-70CA0FF745C3}"/>
          </ac:spMkLst>
        </pc:spChg>
        <pc:spChg chg="add del mod">
          <ac:chgData name="Xavier Daubonne" userId="e6e2de63-4425-4d02-b51d-3ccccfff6675" providerId="ADAL" clId="{8000283B-91B9-4F6E-AFF8-3D81EA31468E}" dt="2021-12-15T21:38:09.623" v="297" actId="478"/>
          <ac:spMkLst>
            <pc:docMk/>
            <pc:sldMk cId="1377644596" sldId="312"/>
            <ac:spMk id="24" creationId="{E39FD50A-BAAF-4456-A494-714171652EC9}"/>
          </ac:spMkLst>
        </pc:spChg>
        <pc:spChg chg="add del mod">
          <ac:chgData name="Xavier Daubonne" userId="e6e2de63-4425-4d02-b51d-3ccccfff6675" providerId="ADAL" clId="{8000283B-91B9-4F6E-AFF8-3D81EA31468E}" dt="2021-12-15T21:38:13.840" v="299" actId="478"/>
          <ac:spMkLst>
            <pc:docMk/>
            <pc:sldMk cId="1377644596" sldId="312"/>
            <ac:spMk id="26" creationId="{E14D67C4-BAFD-43E4-9E84-B4B6DF8558B1}"/>
          </ac:spMkLst>
        </pc:spChg>
        <pc:spChg chg="add del mod">
          <ac:chgData name="Xavier Daubonne" userId="e6e2de63-4425-4d02-b51d-3ccccfff6675" providerId="ADAL" clId="{8000283B-91B9-4F6E-AFF8-3D81EA31468E}" dt="2021-12-15T21:38:25.167" v="302"/>
          <ac:spMkLst>
            <pc:docMk/>
            <pc:sldMk cId="1377644596" sldId="312"/>
            <ac:spMk id="27" creationId="{E1F64A13-35E8-4E72-8F1C-BC836452459E}"/>
          </ac:spMkLst>
        </pc:spChg>
        <pc:spChg chg="add mod">
          <ac:chgData name="Xavier Daubonne" userId="e6e2de63-4425-4d02-b51d-3ccccfff6675" providerId="ADAL" clId="{8000283B-91B9-4F6E-AFF8-3D81EA31468E}" dt="2021-12-16T09:13:08.611" v="964" actId="20577"/>
          <ac:spMkLst>
            <pc:docMk/>
            <pc:sldMk cId="1377644596" sldId="312"/>
            <ac:spMk id="28" creationId="{704017C6-6288-4C2C-8816-B8BDEA6DFF8A}"/>
          </ac:spMkLst>
        </pc:spChg>
        <pc:spChg chg="add mod">
          <ac:chgData name="Xavier Daubonne" userId="e6e2de63-4425-4d02-b51d-3ccccfff6675" providerId="ADAL" clId="{8000283B-91B9-4F6E-AFF8-3D81EA31468E}" dt="2021-12-16T09:18:57.036" v="1050" actId="20577"/>
          <ac:spMkLst>
            <pc:docMk/>
            <pc:sldMk cId="1377644596" sldId="312"/>
            <ac:spMk id="29" creationId="{1EF48DB2-3A58-4234-B7AB-B4EC428BCE68}"/>
          </ac:spMkLst>
        </pc:spChg>
        <pc:spChg chg="del">
          <ac:chgData name="Xavier Daubonne" userId="e6e2de63-4425-4d02-b51d-3ccccfff6675" providerId="ADAL" clId="{8000283B-91B9-4F6E-AFF8-3D81EA31468E}" dt="2021-12-15T21:26:23.821" v="31" actId="478"/>
          <ac:spMkLst>
            <pc:docMk/>
            <pc:sldMk cId="1377644596" sldId="312"/>
            <ac:spMk id="202" creationId="{00000000-0000-0000-0000-000000000000}"/>
          </ac:spMkLst>
        </pc:spChg>
        <pc:spChg chg="del">
          <ac:chgData name="Xavier Daubonne" userId="e6e2de63-4425-4d02-b51d-3ccccfff6675" providerId="ADAL" clId="{8000283B-91B9-4F6E-AFF8-3D81EA31468E}" dt="2021-12-15T21:26:36.421" v="39" actId="478"/>
          <ac:spMkLst>
            <pc:docMk/>
            <pc:sldMk cId="1377644596" sldId="312"/>
            <ac:spMk id="203" creationId="{00000000-0000-0000-0000-000000000000}"/>
          </ac:spMkLst>
        </pc:spChg>
        <pc:spChg chg="del">
          <ac:chgData name="Xavier Daubonne" userId="e6e2de63-4425-4d02-b51d-3ccccfff6675" providerId="ADAL" clId="{8000283B-91B9-4F6E-AFF8-3D81EA31468E}" dt="2021-12-15T21:26:15.061" v="28" actId="478"/>
          <ac:spMkLst>
            <pc:docMk/>
            <pc:sldMk cId="1377644596" sldId="312"/>
            <ac:spMk id="204" creationId="{00000000-0000-0000-0000-000000000000}"/>
          </ac:spMkLst>
        </pc:spChg>
        <pc:spChg chg="mod">
          <ac:chgData name="Xavier Daubonne" userId="e6e2de63-4425-4d02-b51d-3ccccfff6675" providerId="ADAL" clId="{8000283B-91B9-4F6E-AFF8-3D81EA31468E}" dt="2021-12-16T08:51:28.381" v="917" actId="20577"/>
          <ac:spMkLst>
            <pc:docMk/>
            <pc:sldMk cId="1377644596" sldId="312"/>
            <ac:spMk id="205" creationId="{00000000-0000-0000-0000-000000000000}"/>
          </ac:spMkLst>
        </pc:spChg>
        <pc:spChg chg="del">
          <ac:chgData name="Xavier Daubonne" userId="e6e2de63-4425-4d02-b51d-3ccccfff6675" providerId="ADAL" clId="{8000283B-91B9-4F6E-AFF8-3D81EA31468E}" dt="2021-12-15T21:37:42.304" v="283" actId="478"/>
          <ac:spMkLst>
            <pc:docMk/>
            <pc:sldMk cId="1377644596" sldId="312"/>
            <ac:spMk id="206" creationId="{00000000-0000-0000-0000-000000000000}"/>
          </ac:spMkLst>
        </pc:spChg>
        <pc:spChg chg="del">
          <ac:chgData name="Xavier Daubonne" userId="e6e2de63-4425-4d02-b51d-3ccccfff6675" providerId="ADAL" clId="{8000283B-91B9-4F6E-AFF8-3D81EA31468E}" dt="2021-12-15T21:37:45.695" v="284" actId="478"/>
          <ac:spMkLst>
            <pc:docMk/>
            <pc:sldMk cId="1377644596" sldId="312"/>
            <ac:spMk id="207" creationId="{00000000-0000-0000-0000-000000000000}"/>
          </ac:spMkLst>
        </pc:spChg>
        <pc:spChg chg="del">
          <ac:chgData name="Xavier Daubonne" userId="e6e2de63-4425-4d02-b51d-3ccccfff6675" providerId="ADAL" clId="{8000283B-91B9-4F6E-AFF8-3D81EA31468E}" dt="2021-12-15T21:26:17.842" v="29" actId="478"/>
          <ac:spMkLst>
            <pc:docMk/>
            <pc:sldMk cId="1377644596" sldId="312"/>
            <ac:spMk id="208" creationId="{00000000-0000-0000-0000-000000000000}"/>
          </ac:spMkLst>
        </pc:spChg>
        <pc:spChg chg="del">
          <ac:chgData name="Xavier Daubonne" userId="e6e2de63-4425-4d02-b51d-3ccccfff6675" providerId="ADAL" clId="{8000283B-91B9-4F6E-AFF8-3D81EA31468E}" dt="2021-12-15T21:37:52.989" v="288" actId="478"/>
          <ac:spMkLst>
            <pc:docMk/>
            <pc:sldMk cId="1377644596" sldId="312"/>
            <ac:spMk id="209" creationId="{00000000-0000-0000-0000-000000000000}"/>
          </ac:spMkLst>
        </pc:spChg>
        <pc:spChg chg="del">
          <ac:chgData name="Xavier Daubonne" userId="e6e2de63-4425-4d02-b51d-3ccccfff6675" providerId="ADAL" clId="{8000283B-91B9-4F6E-AFF8-3D81EA31468E}" dt="2021-12-15T21:37:51.250" v="287" actId="478"/>
          <ac:spMkLst>
            <pc:docMk/>
            <pc:sldMk cId="1377644596" sldId="312"/>
            <ac:spMk id="210" creationId="{00000000-0000-0000-0000-000000000000}"/>
          </ac:spMkLst>
        </pc:spChg>
        <pc:spChg chg="del">
          <ac:chgData name="Xavier Daubonne" userId="e6e2de63-4425-4d02-b51d-3ccccfff6675" providerId="ADAL" clId="{8000283B-91B9-4F6E-AFF8-3D81EA31468E}" dt="2021-12-15T21:26:25.881" v="32" actId="478"/>
          <ac:spMkLst>
            <pc:docMk/>
            <pc:sldMk cId="1377644596" sldId="312"/>
            <ac:spMk id="211" creationId="{00000000-0000-0000-0000-000000000000}"/>
          </ac:spMkLst>
        </pc:spChg>
        <pc:spChg chg="del">
          <ac:chgData name="Xavier Daubonne" userId="e6e2de63-4425-4d02-b51d-3ccccfff6675" providerId="ADAL" clId="{8000283B-91B9-4F6E-AFF8-3D81EA31468E}" dt="2021-12-15T21:38:11.729" v="298" actId="478"/>
          <ac:spMkLst>
            <pc:docMk/>
            <pc:sldMk cId="1377644596" sldId="312"/>
            <ac:spMk id="212" creationId="{00000000-0000-0000-0000-000000000000}"/>
          </ac:spMkLst>
        </pc:spChg>
        <pc:spChg chg="del mod">
          <ac:chgData name="Xavier Daubonne" userId="e6e2de63-4425-4d02-b51d-3ccccfff6675" providerId="ADAL" clId="{8000283B-91B9-4F6E-AFF8-3D81EA31468E}" dt="2021-12-15T21:38:07.279" v="296" actId="478"/>
          <ac:spMkLst>
            <pc:docMk/>
            <pc:sldMk cId="1377644596" sldId="312"/>
            <ac:spMk id="213" creationId="{00000000-0000-0000-0000-000000000000}"/>
          </ac:spMkLst>
        </pc:spChg>
        <pc:spChg chg="del mod">
          <ac:chgData name="Xavier Daubonne" userId="e6e2de63-4425-4d02-b51d-3ccccfff6675" providerId="ADAL" clId="{8000283B-91B9-4F6E-AFF8-3D81EA31468E}" dt="2021-12-15T21:26:35.278" v="38" actId="478"/>
          <ac:spMkLst>
            <pc:docMk/>
            <pc:sldMk cId="1377644596" sldId="312"/>
            <ac:spMk id="214" creationId="{00000000-0000-0000-0000-000000000000}"/>
          </ac:spMkLst>
        </pc:spChg>
        <pc:spChg chg="del">
          <ac:chgData name="Xavier Daubonne" userId="e6e2de63-4425-4d02-b51d-3ccccfff6675" providerId="ADAL" clId="{8000283B-91B9-4F6E-AFF8-3D81EA31468E}" dt="2021-12-15T21:37:58.990" v="291" actId="478"/>
          <ac:spMkLst>
            <pc:docMk/>
            <pc:sldMk cId="1377644596" sldId="312"/>
            <ac:spMk id="215" creationId="{00000000-0000-0000-0000-000000000000}"/>
          </ac:spMkLst>
        </pc:spChg>
        <pc:spChg chg="del">
          <ac:chgData name="Xavier Daubonne" userId="e6e2de63-4425-4d02-b51d-3ccccfff6675" providerId="ADAL" clId="{8000283B-91B9-4F6E-AFF8-3D81EA31468E}" dt="2021-12-15T21:38:01" v="292" actId="478"/>
          <ac:spMkLst>
            <pc:docMk/>
            <pc:sldMk cId="1377644596" sldId="312"/>
            <ac:spMk id="216" creationId="{00000000-0000-0000-0000-000000000000}"/>
          </ac:spMkLst>
        </pc:spChg>
        <pc:spChg chg="del">
          <ac:chgData name="Xavier Daubonne" userId="e6e2de63-4425-4d02-b51d-3ccccfff6675" providerId="ADAL" clId="{8000283B-91B9-4F6E-AFF8-3D81EA31468E}" dt="2021-12-15T21:26:32.921" v="36" actId="478"/>
          <ac:spMkLst>
            <pc:docMk/>
            <pc:sldMk cId="1377644596" sldId="312"/>
            <ac:spMk id="217" creationId="{00000000-0000-0000-0000-000000000000}"/>
          </ac:spMkLst>
        </pc:spChg>
        <pc:spChg chg="del">
          <ac:chgData name="Xavier Daubonne" userId="e6e2de63-4425-4d02-b51d-3ccccfff6675" providerId="ADAL" clId="{8000283B-91B9-4F6E-AFF8-3D81EA31468E}" dt="2021-12-15T21:26:30.492" v="34" actId="478"/>
          <ac:spMkLst>
            <pc:docMk/>
            <pc:sldMk cId="1377644596" sldId="312"/>
            <ac:spMk id="218" creationId="{00000000-0000-0000-0000-000000000000}"/>
          </ac:spMkLst>
        </pc:spChg>
        <pc:picChg chg="add mod">
          <ac:chgData name="Xavier Daubonne" userId="e6e2de63-4425-4d02-b51d-3ccccfff6675" providerId="ADAL" clId="{8000283B-91B9-4F6E-AFF8-3D81EA31468E}" dt="2021-12-16T09:12:34.287" v="947"/>
          <ac:picMkLst>
            <pc:docMk/>
            <pc:sldMk cId="1377644596" sldId="312"/>
            <ac:picMk id="6" creationId="{7231584D-70E5-45E0-B822-4454855F509C}"/>
          </ac:picMkLst>
        </pc:picChg>
      </pc:sldChg>
      <pc:sldChg chg="addSp delSp modSp add mod ord">
        <pc:chgData name="Xavier Daubonne" userId="e6e2de63-4425-4d02-b51d-3ccccfff6675" providerId="ADAL" clId="{8000283B-91B9-4F6E-AFF8-3D81EA31468E}" dt="2021-12-16T09:21:16.584" v="1052" actId="207"/>
        <pc:sldMkLst>
          <pc:docMk/>
          <pc:sldMk cId="1431380031" sldId="313"/>
        </pc:sldMkLst>
        <pc:spChg chg="del">
          <ac:chgData name="Xavier Daubonne" userId="e6e2de63-4425-4d02-b51d-3ccccfff6675" providerId="ADAL" clId="{8000283B-91B9-4F6E-AFF8-3D81EA31468E}" dt="2021-12-15T21:29:24.295" v="97" actId="478"/>
          <ac:spMkLst>
            <pc:docMk/>
            <pc:sldMk cId="1431380031" sldId="313"/>
            <ac:spMk id="5" creationId="{1BEB536F-3559-4502-A071-FE4A3FA11052}"/>
          </ac:spMkLst>
        </pc:spChg>
        <pc:spChg chg="del">
          <ac:chgData name="Xavier Daubonne" userId="e6e2de63-4425-4d02-b51d-3ccccfff6675" providerId="ADAL" clId="{8000283B-91B9-4F6E-AFF8-3D81EA31468E}" dt="2021-12-15T21:29:26.088" v="99" actId="478"/>
          <ac:spMkLst>
            <pc:docMk/>
            <pc:sldMk cId="1431380031" sldId="313"/>
            <ac:spMk id="7" creationId="{D2F1AC1F-C44C-4235-90DA-3B7B7C9A90D6}"/>
          </ac:spMkLst>
        </pc:spChg>
        <pc:spChg chg="mod">
          <ac:chgData name="Xavier Daubonne" userId="e6e2de63-4425-4d02-b51d-3ccccfff6675" providerId="ADAL" clId="{8000283B-91B9-4F6E-AFF8-3D81EA31468E}" dt="2021-12-15T21:32:23.012" v="115" actId="20577"/>
          <ac:spMkLst>
            <pc:docMk/>
            <pc:sldMk cId="1431380031" sldId="313"/>
            <ac:spMk id="8" creationId="{65CFD41E-0360-4F87-9508-61A43FD03618}"/>
          </ac:spMkLst>
        </pc:spChg>
        <pc:spChg chg="del">
          <ac:chgData name="Xavier Daubonne" userId="e6e2de63-4425-4d02-b51d-3ccccfff6675" providerId="ADAL" clId="{8000283B-91B9-4F6E-AFF8-3D81EA31468E}" dt="2021-12-15T21:29:25.443" v="98" actId="478"/>
          <ac:spMkLst>
            <pc:docMk/>
            <pc:sldMk cId="1431380031" sldId="313"/>
            <ac:spMk id="12" creationId="{8D447BFC-FF31-4572-892D-0C5DC7AB0A3D}"/>
          </ac:spMkLst>
        </pc:spChg>
        <pc:spChg chg="del">
          <ac:chgData name="Xavier Daubonne" userId="e6e2de63-4425-4d02-b51d-3ccccfff6675" providerId="ADAL" clId="{8000283B-91B9-4F6E-AFF8-3D81EA31468E}" dt="2021-12-15T21:29:28.559" v="101" actId="478"/>
          <ac:spMkLst>
            <pc:docMk/>
            <pc:sldMk cId="1431380031" sldId="313"/>
            <ac:spMk id="13" creationId="{54804C5B-84C3-45FB-9796-B4E6ADCE0171}"/>
          </ac:spMkLst>
        </pc:spChg>
        <pc:spChg chg="del">
          <ac:chgData name="Xavier Daubonne" userId="e6e2de63-4425-4d02-b51d-3ccccfff6675" providerId="ADAL" clId="{8000283B-91B9-4F6E-AFF8-3D81EA31468E}" dt="2021-12-15T21:29:26.900" v="100" actId="478"/>
          <ac:spMkLst>
            <pc:docMk/>
            <pc:sldMk cId="1431380031" sldId="313"/>
            <ac:spMk id="15" creationId="{B9EAEF71-2E10-498D-BCD0-D10C705573B2}"/>
          </ac:spMkLst>
        </pc:spChg>
        <pc:spChg chg="add mod">
          <ac:chgData name="Xavier Daubonne" userId="e6e2de63-4425-4d02-b51d-3ccccfff6675" providerId="ADAL" clId="{8000283B-91B9-4F6E-AFF8-3D81EA31468E}" dt="2021-12-16T09:21:16.584" v="1052" actId="207"/>
          <ac:spMkLst>
            <pc:docMk/>
            <pc:sldMk cId="1431380031" sldId="313"/>
            <ac:spMk id="16" creationId="{51E6E0C3-2C84-447D-856F-6702140C2216}"/>
          </ac:spMkLst>
        </pc:spChg>
        <pc:picChg chg="add mod">
          <ac:chgData name="Xavier Daubonne" userId="e6e2de63-4425-4d02-b51d-3ccccfff6675" providerId="ADAL" clId="{8000283B-91B9-4F6E-AFF8-3D81EA31468E}" dt="2021-12-15T21:30:21.840" v="113" actId="1076"/>
          <ac:picMkLst>
            <pc:docMk/>
            <pc:sldMk cId="1431380031" sldId="313"/>
            <ac:picMk id="3" creationId="{350D13A8-15E9-4148-86F2-08E16BFF2459}"/>
          </ac:picMkLst>
        </pc:picChg>
        <pc:picChg chg="add mod">
          <ac:chgData name="Xavier Daubonne" userId="e6e2de63-4425-4d02-b51d-3ccccfff6675" providerId="ADAL" clId="{8000283B-91B9-4F6E-AFF8-3D81EA31468E}" dt="2021-12-15T21:30:18.071" v="111" actId="1076"/>
          <ac:picMkLst>
            <pc:docMk/>
            <pc:sldMk cId="1431380031" sldId="313"/>
            <ac:picMk id="6" creationId="{17FD6001-68D4-4F5F-AC4C-90BEAA8308B5}"/>
          </ac:picMkLst>
        </pc:picChg>
      </pc:sldChg>
      <pc:sldChg chg="addSp delSp modSp add mod">
        <pc:chgData name="Xavier Daubonne" userId="e6e2de63-4425-4d02-b51d-3ccccfff6675" providerId="ADAL" clId="{8000283B-91B9-4F6E-AFF8-3D81EA31468E}" dt="2021-12-16T09:21:07.980" v="1051" actId="207"/>
        <pc:sldMkLst>
          <pc:docMk/>
          <pc:sldMk cId="1805614700" sldId="314"/>
        </pc:sldMkLst>
        <pc:spChg chg="add mod">
          <ac:chgData name="Xavier Daubonne" userId="e6e2de63-4425-4d02-b51d-3ccccfff6675" providerId="ADAL" clId="{8000283B-91B9-4F6E-AFF8-3D81EA31468E}" dt="2021-12-16T09:15:21.685" v="971" actId="1582"/>
          <ac:spMkLst>
            <pc:docMk/>
            <pc:sldMk cId="1805614700" sldId="314"/>
            <ac:spMk id="2" creationId="{4C383B37-4152-4801-BEE8-7EFBF89F9551}"/>
          </ac:spMkLst>
        </pc:spChg>
        <pc:spChg chg="mod">
          <ac:chgData name="Xavier Daubonne" userId="e6e2de63-4425-4d02-b51d-3ccccfff6675" providerId="ADAL" clId="{8000283B-91B9-4F6E-AFF8-3D81EA31468E}" dt="2021-12-16T09:21:07.980" v="1051" actId="207"/>
          <ac:spMkLst>
            <pc:docMk/>
            <pc:sldMk cId="1805614700" sldId="314"/>
            <ac:spMk id="5" creationId="{1BEB536F-3559-4502-A071-FE4A3FA11052}"/>
          </ac:spMkLst>
        </pc:spChg>
        <pc:spChg chg="del">
          <ac:chgData name="Xavier Daubonne" userId="e6e2de63-4425-4d02-b51d-3ccccfff6675" providerId="ADAL" clId="{8000283B-91B9-4F6E-AFF8-3D81EA31468E}" dt="2021-12-15T21:35:40.591" v="251" actId="478"/>
          <ac:spMkLst>
            <pc:docMk/>
            <pc:sldMk cId="1805614700" sldId="314"/>
            <ac:spMk id="7" creationId="{D2F1AC1F-C44C-4235-90DA-3B7B7C9A90D6}"/>
          </ac:spMkLst>
        </pc:spChg>
        <pc:spChg chg="mod">
          <ac:chgData name="Xavier Daubonne" userId="e6e2de63-4425-4d02-b51d-3ccccfff6675" providerId="ADAL" clId="{8000283B-91B9-4F6E-AFF8-3D81EA31468E}" dt="2021-12-15T21:37:18.109" v="282" actId="20577"/>
          <ac:spMkLst>
            <pc:docMk/>
            <pc:sldMk cId="1805614700" sldId="314"/>
            <ac:spMk id="8" creationId="{65CFD41E-0360-4F87-9508-61A43FD03618}"/>
          </ac:spMkLst>
        </pc:spChg>
        <pc:spChg chg="add mod">
          <ac:chgData name="Xavier Daubonne" userId="e6e2de63-4425-4d02-b51d-3ccccfff6675" providerId="ADAL" clId="{8000283B-91B9-4F6E-AFF8-3D81EA31468E}" dt="2021-12-16T09:15:29.556" v="973" actId="1076"/>
          <ac:spMkLst>
            <pc:docMk/>
            <pc:sldMk cId="1805614700" sldId="314"/>
            <ac:spMk id="10" creationId="{DE064ADF-7841-4CBA-8316-5E625FF8FAD1}"/>
          </ac:spMkLst>
        </pc:spChg>
        <pc:spChg chg="del">
          <ac:chgData name="Xavier Daubonne" userId="e6e2de63-4425-4d02-b51d-3ccccfff6675" providerId="ADAL" clId="{8000283B-91B9-4F6E-AFF8-3D81EA31468E}" dt="2021-12-15T21:35:39.779" v="250" actId="478"/>
          <ac:spMkLst>
            <pc:docMk/>
            <pc:sldMk cId="1805614700" sldId="314"/>
            <ac:spMk id="12" creationId="{8D447BFC-FF31-4572-892D-0C5DC7AB0A3D}"/>
          </ac:spMkLst>
        </pc:spChg>
        <pc:spChg chg="del">
          <ac:chgData name="Xavier Daubonne" userId="e6e2de63-4425-4d02-b51d-3ccccfff6675" providerId="ADAL" clId="{8000283B-91B9-4F6E-AFF8-3D81EA31468E}" dt="2021-12-15T21:35:42.082" v="253" actId="478"/>
          <ac:spMkLst>
            <pc:docMk/>
            <pc:sldMk cId="1805614700" sldId="314"/>
            <ac:spMk id="13" creationId="{54804C5B-84C3-45FB-9796-B4E6ADCE0171}"/>
          </ac:spMkLst>
        </pc:spChg>
        <pc:spChg chg="del">
          <ac:chgData name="Xavier Daubonne" userId="e6e2de63-4425-4d02-b51d-3ccccfff6675" providerId="ADAL" clId="{8000283B-91B9-4F6E-AFF8-3D81EA31468E}" dt="2021-12-15T21:35:41.240" v="252" actId="478"/>
          <ac:spMkLst>
            <pc:docMk/>
            <pc:sldMk cId="1805614700" sldId="314"/>
            <ac:spMk id="15" creationId="{B9EAEF71-2E10-498D-BCD0-D10C705573B2}"/>
          </ac:spMkLst>
        </pc:spChg>
        <pc:picChg chg="add mod">
          <ac:chgData name="Xavier Daubonne" userId="e6e2de63-4425-4d02-b51d-3ccccfff6675" providerId="ADAL" clId="{8000283B-91B9-4F6E-AFF8-3D81EA31468E}" dt="2021-12-16T09:15:05.877" v="969" actId="1076"/>
          <ac:picMkLst>
            <pc:docMk/>
            <pc:sldMk cId="1805614700" sldId="314"/>
            <ac:picMk id="3" creationId="{96FA64AF-9C66-4EC3-83A1-51223124DFCD}"/>
          </ac:picMkLst>
        </pc:picChg>
        <pc:picChg chg="add mod">
          <ac:chgData name="Xavier Daubonne" userId="e6e2de63-4425-4d02-b51d-3ccccfff6675" providerId="ADAL" clId="{8000283B-91B9-4F6E-AFF8-3D81EA31468E}" dt="2021-12-16T09:15:32.661" v="974" actId="1076"/>
          <ac:picMkLst>
            <pc:docMk/>
            <pc:sldMk cId="1805614700" sldId="314"/>
            <ac:picMk id="6" creationId="{BD82464C-083F-4343-AE1A-9240FBA11DE2}"/>
          </ac:picMkLst>
        </pc:picChg>
      </pc:sldChg>
    </pc:docChg>
  </pc:docChgLst>
  <pc:docChgLst>
    <pc:chgData name="Alexis Moreno" userId="c2da13b0-d361-4eb6-ab7b-9d16d078024d" providerId="ADAL" clId="{F0E261C1-16C4-B64C-8D17-009A549BB78B}"/>
    <pc:docChg chg="modSld">
      <pc:chgData name="Alexis Moreno" userId="c2da13b0-d361-4eb6-ab7b-9d16d078024d" providerId="ADAL" clId="{F0E261C1-16C4-B64C-8D17-009A549BB78B}" dt="2021-12-16T09:21:24.092" v="7" actId="1076"/>
      <pc:docMkLst>
        <pc:docMk/>
      </pc:docMkLst>
      <pc:sldChg chg="modSp mod">
        <pc:chgData name="Alexis Moreno" userId="c2da13b0-d361-4eb6-ab7b-9d16d078024d" providerId="ADAL" clId="{F0E261C1-16C4-B64C-8D17-009A549BB78B}" dt="2021-12-16T09:20:54.007" v="2" actId="20577"/>
        <pc:sldMkLst>
          <pc:docMk/>
          <pc:sldMk cId="0" sldId="256"/>
        </pc:sldMkLst>
        <pc:spChg chg="mod">
          <ac:chgData name="Alexis Moreno" userId="c2da13b0-d361-4eb6-ab7b-9d16d078024d" providerId="ADAL" clId="{F0E261C1-16C4-B64C-8D17-009A549BB78B}" dt="2021-12-16T09:20:54.007" v="2" actId="20577"/>
          <ac:spMkLst>
            <pc:docMk/>
            <pc:sldMk cId="0" sldId="256"/>
            <ac:spMk id="175" creationId="{00000000-0000-0000-0000-000000000000}"/>
          </ac:spMkLst>
        </pc:spChg>
      </pc:sldChg>
      <pc:sldChg chg="modSp mod">
        <pc:chgData name="Alexis Moreno" userId="c2da13b0-d361-4eb6-ab7b-9d16d078024d" providerId="ADAL" clId="{F0E261C1-16C4-B64C-8D17-009A549BB78B}" dt="2021-12-16T09:21:24.092" v="7" actId="1076"/>
        <pc:sldMkLst>
          <pc:docMk/>
          <pc:sldMk cId="0" sldId="261"/>
        </pc:sldMkLst>
        <pc:spChg chg="mod">
          <ac:chgData name="Alexis Moreno" userId="c2da13b0-d361-4eb6-ab7b-9d16d078024d" providerId="ADAL" clId="{F0E261C1-16C4-B64C-8D17-009A549BB78B}" dt="2021-12-16T09:21:24.092" v="7" actId="1076"/>
          <ac:spMkLst>
            <pc:docMk/>
            <pc:sldMk cId="0" sldId="261"/>
            <ac:spMk id="243" creationId="{00000000-0000-0000-0000-000000000000}"/>
          </ac:spMkLst>
        </pc:spChg>
        <pc:picChg chg="mod">
          <ac:chgData name="Alexis Moreno" userId="c2da13b0-d361-4eb6-ab7b-9d16d078024d" providerId="ADAL" clId="{F0E261C1-16C4-B64C-8D17-009A549BB78B}" dt="2021-12-16T09:21:23.214" v="6" actId="1076"/>
          <ac:picMkLst>
            <pc:docMk/>
            <pc:sldMk cId="0" sldId="261"/>
            <ac:picMk id="8" creationId="{8AC9446C-A56B-4359-83AB-7AE51628876B}"/>
          </ac:picMkLst>
        </pc:picChg>
      </pc:sldChg>
    </pc:docChg>
  </pc:docChgLst>
  <pc:docChgLst>
    <pc:chgData name="Xavier Daubonne" userId="e6e2de63-4425-4d02-b51d-3ccccfff6675" providerId="ADAL" clId="{D5904D36-A4B3-478B-A87E-7E402240E99A}"/>
    <pc:docChg chg="undo custSel addSld delSld modSld sldOrd">
      <pc:chgData name="Xavier Daubonne" userId="e6e2de63-4425-4d02-b51d-3ccccfff6675" providerId="ADAL" clId="{D5904D36-A4B3-478B-A87E-7E402240E99A}" dt="2021-12-15T17:47:45.457" v="747" actId="20577"/>
      <pc:docMkLst>
        <pc:docMk/>
      </pc:docMkLst>
      <pc:sldChg chg="addSp delSp modSp mod">
        <pc:chgData name="Xavier Daubonne" userId="e6e2de63-4425-4d02-b51d-3ccccfff6675" providerId="ADAL" clId="{D5904D36-A4B3-478B-A87E-7E402240E99A}" dt="2021-12-15T17:27:53.233" v="23"/>
        <pc:sldMkLst>
          <pc:docMk/>
          <pc:sldMk cId="0" sldId="256"/>
        </pc:sldMkLst>
        <pc:spChg chg="add mod">
          <ac:chgData name="Xavier Daubonne" userId="e6e2de63-4425-4d02-b51d-3ccccfff6675" providerId="ADAL" clId="{D5904D36-A4B3-478B-A87E-7E402240E99A}" dt="2021-12-15T17:27:53.233" v="23"/>
          <ac:spMkLst>
            <pc:docMk/>
            <pc:sldMk cId="0" sldId="256"/>
            <ac:spMk id="23" creationId="{7D1926FC-12FF-4BF9-806A-DE013C956B78}"/>
          </ac:spMkLst>
        </pc:spChg>
        <pc:picChg chg="add mod">
          <ac:chgData name="Xavier Daubonne" userId="e6e2de63-4425-4d02-b51d-3ccccfff6675" providerId="ADAL" clId="{D5904D36-A4B3-478B-A87E-7E402240E99A}" dt="2021-12-15T17:27:37.061" v="22" actId="1076"/>
          <ac:picMkLst>
            <pc:docMk/>
            <pc:sldMk cId="0" sldId="256"/>
            <ac:picMk id="3" creationId="{C1E5ADE3-BB54-499B-B895-84AE0635029B}"/>
          </ac:picMkLst>
        </pc:picChg>
        <pc:picChg chg="add del mod modCrop">
          <ac:chgData name="Xavier Daubonne" userId="e6e2de63-4425-4d02-b51d-3ccccfff6675" providerId="ADAL" clId="{D5904D36-A4B3-478B-A87E-7E402240E99A}" dt="2021-12-15T17:27:24.935" v="18" actId="478"/>
          <ac:picMkLst>
            <pc:docMk/>
            <pc:sldMk cId="0" sldId="256"/>
            <ac:picMk id="21" creationId="{E0D2AD8A-CFCC-4C3F-A5FA-EF56D90B23B1}"/>
          </ac:picMkLst>
        </pc:picChg>
        <pc:picChg chg="add del">
          <ac:chgData name="Xavier Daubonne" userId="e6e2de63-4425-4d02-b51d-3ccccfff6675" providerId="ADAL" clId="{D5904D36-A4B3-478B-A87E-7E402240E99A}" dt="2021-12-15T17:23:24.475" v="1" actId="478"/>
          <ac:picMkLst>
            <pc:docMk/>
            <pc:sldMk cId="0" sldId="256"/>
            <ac:picMk id="1026" creationId="{CDDEC538-33C9-4040-99EF-44A0F95C2289}"/>
          </ac:picMkLst>
        </pc:picChg>
      </pc:sldChg>
      <pc:sldChg chg="addSp modSp mod">
        <pc:chgData name="Xavier Daubonne" userId="e6e2de63-4425-4d02-b51d-3ccccfff6675" providerId="ADAL" clId="{D5904D36-A4B3-478B-A87E-7E402240E99A}" dt="2021-12-15T17:28:01.869" v="26" actId="20577"/>
        <pc:sldMkLst>
          <pc:docMk/>
          <pc:sldMk cId="0" sldId="258"/>
        </pc:sldMkLst>
        <pc:spChg chg="add mod">
          <ac:chgData name="Xavier Daubonne" userId="e6e2de63-4425-4d02-b51d-3ccccfff6675" providerId="ADAL" clId="{D5904D36-A4B3-478B-A87E-7E402240E99A}" dt="2021-12-15T17:28:01.869" v="26" actId="20577"/>
          <ac:spMkLst>
            <pc:docMk/>
            <pc:sldMk cId="0" sldId="258"/>
            <ac:spMk id="19" creationId="{52998459-189F-4E4E-951A-EAC59B782AA1}"/>
          </ac:spMkLst>
        </pc:spChg>
      </pc:sldChg>
      <pc:sldChg chg="addSp modSp mod">
        <pc:chgData name="Xavier Daubonne" userId="e6e2de63-4425-4d02-b51d-3ccccfff6675" providerId="ADAL" clId="{D5904D36-A4B3-478B-A87E-7E402240E99A}" dt="2021-12-15T17:30:23.356" v="136" actId="20577"/>
        <pc:sldMkLst>
          <pc:docMk/>
          <pc:sldMk cId="0" sldId="259"/>
        </pc:sldMkLst>
        <pc:spChg chg="add mod">
          <ac:chgData name="Xavier Daubonne" userId="e6e2de63-4425-4d02-b51d-3ccccfff6675" providerId="ADAL" clId="{D5904D36-A4B3-478B-A87E-7E402240E99A}" dt="2021-12-15T17:28:12.998" v="31" actId="20577"/>
          <ac:spMkLst>
            <pc:docMk/>
            <pc:sldMk cId="0" sldId="259"/>
            <ac:spMk id="9" creationId="{39B0961B-13AE-43CB-99EB-A1EAE9B73336}"/>
          </ac:spMkLst>
        </pc:spChg>
        <pc:spChg chg="mod">
          <ac:chgData name="Xavier Daubonne" userId="e6e2de63-4425-4d02-b51d-3ccccfff6675" providerId="ADAL" clId="{D5904D36-A4B3-478B-A87E-7E402240E99A}" dt="2021-12-15T17:30:23.356" v="136" actId="20577"/>
          <ac:spMkLst>
            <pc:docMk/>
            <pc:sldMk cId="0" sldId="259"/>
            <ac:spMk id="224" creationId="{00000000-0000-0000-0000-000000000000}"/>
          </ac:spMkLst>
        </pc:spChg>
      </pc:sldChg>
      <pc:sldChg chg="addSp modSp mod">
        <pc:chgData name="Xavier Daubonne" userId="e6e2de63-4425-4d02-b51d-3ccccfff6675" providerId="ADAL" clId="{D5904D36-A4B3-478B-A87E-7E402240E99A}" dt="2021-12-15T17:47:11.249" v="702" actId="1076"/>
        <pc:sldMkLst>
          <pc:docMk/>
          <pc:sldMk cId="0" sldId="261"/>
        </pc:sldMkLst>
        <pc:spChg chg="add mod">
          <ac:chgData name="Xavier Daubonne" userId="e6e2de63-4425-4d02-b51d-3ccccfff6675" providerId="ADAL" clId="{D5904D36-A4B3-478B-A87E-7E402240E99A}" dt="2021-12-15T17:28:20.807" v="34" actId="20577"/>
          <ac:spMkLst>
            <pc:docMk/>
            <pc:sldMk cId="0" sldId="261"/>
            <ac:spMk id="9" creationId="{815E520C-DD28-431B-8F6D-093CBF8E3B70}"/>
          </ac:spMkLst>
        </pc:spChg>
        <pc:picChg chg="mod">
          <ac:chgData name="Xavier Daubonne" userId="e6e2de63-4425-4d02-b51d-3ccccfff6675" providerId="ADAL" clId="{D5904D36-A4B3-478B-A87E-7E402240E99A}" dt="2021-12-15T17:46:53.851" v="698" actId="1076"/>
          <ac:picMkLst>
            <pc:docMk/>
            <pc:sldMk cId="0" sldId="261"/>
            <ac:picMk id="6" creationId="{F6ED8B14-D2B5-49B7-BA71-875ACDCF105C}"/>
          </ac:picMkLst>
        </pc:picChg>
        <pc:picChg chg="mod">
          <ac:chgData name="Xavier Daubonne" userId="e6e2de63-4425-4d02-b51d-3ccccfff6675" providerId="ADAL" clId="{D5904D36-A4B3-478B-A87E-7E402240E99A}" dt="2021-12-15T17:47:11.249" v="702" actId="1076"/>
          <ac:picMkLst>
            <pc:docMk/>
            <pc:sldMk cId="0" sldId="261"/>
            <ac:picMk id="8" creationId="{8AC9446C-A56B-4359-83AB-7AE51628876B}"/>
          </ac:picMkLst>
        </pc:picChg>
      </pc:sldChg>
      <pc:sldChg chg="addSp modSp mod">
        <pc:chgData name="Xavier Daubonne" userId="e6e2de63-4425-4d02-b51d-3ccccfff6675" providerId="ADAL" clId="{D5904D36-A4B3-478B-A87E-7E402240E99A}" dt="2021-12-15T17:46:43.196" v="695" actId="1076"/>
        <pc:sldMkLst>
          <pc:docMk/>
          <pc:sldMk cId="3750247173" sldId="307"/>
        </pc:sldMkLst>
        <pc:spChg chg="add mod">
          <ac:chgData name="Xavier Daubonne" userId="e6e2de63-4425-4d02-b51d-3ccccfff6675" providerId="ADAL" clId="{D5904D36-A4B3-478B-A87E-7E402240E99A}" dt="2021-12-15T17:28:25.986" v="37" actId="20577"/>
          <ac:spMkLst>
            <pc:docMk/>
            <pc:sldMk cId="3750247173" sldId="307"/>
            <ac:spMk id="8" creationId="{8A8D0C83-749D-4E44-8F1F-7B49DDC6024D}"/>
          </ac:spMkLst>
        </pc:spChg>
        <pc:picChg chg="mod">
          <ac:chgData name="Xavier Daubonne" userId="e6e2de63-4425-4d02-b51d-3ccccfff6675" providerId="ADAL" clId="{D5904D36-A4B3-478B-A87E-7E402240E99A}" dt="2021-12-15T17:46:43.196" v="695" actId="1076"/>
          <ac:picMkLst>
            <pc:docMk/>
            <pc:sldMk cId="3750247173" sldId="307"/>
            <ac:picMk id="7" creationId="{B6A88837-1F08-4DB1-876F-FFA443B79F4A}"/>
          </ac:picMkLst>
        </pc:picChg>
      </pc:sldChg>
      <pc:sldChg chg="addSp delSp modSp mod">
        <pc:chgData name="Xavier Daubonne" userId="e6e2de63-4425-4d02-b51d-3ccccfff6675" providerId="ADAL" clId="{D5904D36-A4B3-478B-A87E-7E402240E99A}" dt="2021-12-15T17:47:45.457" v="747" actId="20577"/>
        <pc:sldMkLst>
          <pc:docMk/>
          <pc:sldMk cId="97866264" sldId="308"/>
        </pc:sldMkLst>
        <pc:spChg chg="add del mod">
          <ac:chgData name="Xavier Daubonne" userId="e6e2de63-4425-4d02-b51d-3ccccfff6675" providerId="ADAL" clId="{D5904D36-A4B3-478B-A87E-7E402240E99A}" dt="2021-12-15T17:32:49.992" v="197" actId="478"/>
          <ac:spMkLst>
            <pc:docMk/>
            <pc:sldMk cId="97866264" sldId="308"/>
            <ac:spMk id="4" creationId="{EC32A84B-0199-4F52-8019-EF2396932E2C}"/>
          </ac:spMkLst>
        </pc:spChg>
        <pc:spChg chg="add mod">
          <ac:chgData name="Xavier Daubonne" userId="e6e2de63-4425-4d02-b51d-3ccccfff6675" providerId="ADAL" clId="{D5904D36-A4B3-478B-A87E-7E402240E99A}" dt="2021-12-15T17:37:45.980" v="255" actId="207"/>
          <ac:spMkLst>
            <pc:docMk/>
            <pc:sldMk cId="97866264" sldId="308"/>
            <ac:spMk id="5" creationId="{1BEB536F-3559-4502-A071-FE4A3FA11052}"/>
          </ac:spMkLst>
        </pc:spChg>
        <pc:spChg chg="add mod">
          <ac:chgData name="Xavier Daubonne" userId="e6e2de63-4425-4d02-b51d-3ccccfff6675" providerId="ADAL" clId="{D5904D36-A4B3-478B-A87E-7E402240E99A}" dt="2021-12-15T17:46:06.951" v="690" actId="692"/>
          <ac:spMkLst>
            <pc:docMk/>
            <pc:sldMk cId="97866264" sldId="308"/>
            <ac:spMk id="7" creationId="{D2F1AC1F-C44C-4235-90DA-3B7B7C9A90D6}"/>
          </ac:spMkLst>
        </pc:spChg>
        <pc:spChg chg="add mod">
          <ac:chgData name="Xavier Daubonne" userId="e6e2de63-4425-4d02-b51d-3ccccfff6675" providerId="ADAL" clId="{D5904D36-A4B3-478B-A87E-7E402240E99A}" dt="2021-12-15T17:32:43" v="195" actId="20577"/>
          <ac:spMkLst>
            <pc:docMk/>
            <pc:sldMk cId="97866264" sldId="308"/>
            <ac:spMk id="8" creationId="{65CFD41E-0360-4F87-9508-61A43FD03618}"/>
          </ac:spMkLst>
        </pc:spChg>
        <pc:spChg chg="add mod">
          <ac:chgData name="Xavier Daubonne" userId="e6e2de63-4425-4d02-b51d-3ccccfff6675" providerId="ADAL" clId="{D5904D36-A4B3-478B-A87E-7E402240E99A}" dt="2021-12-15T17:43:50.822" v="291" actId="20577"/>
          <ac:spMkLst>
            <pc:docMk/>
            <pc:sldMk cId="97866264" sldId="308"/>
            <ac:spMk id="12" creationId="{8D447BFC-FF31-4572-892D-0C5DC7AB0A3D}"/>
          </ac:spMkLst>
        </pc:spChg>
        <pc:spChg chg="add mod">
          <ac:chgData name="Xavier Daubonne" userId="e6e2de63-4425-4d02-b51d-3ccccfff6675" providerId="ADAL" clId="{D5904D36-A4B3-478B-A87E-7E402240E99A}" dt="2021-12-15T17:47:45.457" v="747" actId="20577"/>
          <ac:spMkLst>
            <pc:docMk/>
            <pc:sldMk cId="97866264" sldId="308"/>
            <ac:spMk id="13" creationId="{54804C5B-84C3-45FB-9796-B4E6ADCE0171}"/>
          </ac:spMkLst>
        </pc:spChg>
        <pc:spChg chg="add mod">
          <ac:chgData name="Xavier Daubonne" userId="e6e2de63-4425-4d02-b51d-3ccccfff6675" providerId="ADAL" clId="{D5904D36-A4B3-478B-A87E-7E402240E99A}" dt="2021-12-15T17:46:19.940" v="692" actId="1076"/>
          <ac:spMkLst>
            <pc:docMk/>
            <pc:sldMk cId="97866264" sldId="308"/>
            <ac:spMk id="15" creationId="{B9EAEF71-2E10-498D-BCD0-D10C705573B2}"/>
          </ac:spMkLst>
        </pc:spChg>
        <pc:spChg chg="mod">
          <ac:chgData name="Xavier Daubonne" userId="e6e2de63-4425-4d02-b51d-3ccccfff6675" providerId="ADAL" clId="{D5904D36-A4B3-478B-A87E-7E402240E99A}" dt="2021-12-15T17:31:45.407" v="185" actId="1076"/>
          <ac:spMkLst>
            <pc:docMk/>
            <pc:sldMk cId="97866264" sldId="308"/>
            <ac:spMk id="240" creationId="{00000000-0000-0000-0000-000000000000}"/>
          </ac:spMkLst>
        </pc:spChg>
        <pc:spChg chg="del">
          <ac:chgData name="Xavier Daubonne" userId="e6e2de63-4425-4d02-b51d-3ccccfff6675" providerId="ADAL" clId="{D5904D36-A4B3-478B-A87E-7E402240E99A}" dt="2021-12-15T17:32:47.282" v="196" actId="478"/>
          <ac:spMkLst>
            <pc:docMk/>
            <pc:sldMk cId="97866264" sldId="308"/>
            <ac:spMk id="241" creationId="{00000000-0000-0000-0000-000000000000}"/>
          </ac:spMkLst>
        </pc:spChg>
        <pc:picChg chg="del">
          <ac:chgData name="Xavier Daubonne" userId="e6e2de63-4425-4d02-b51d-3ccccfff6675" providerId="ADAL" clId="{D5904D36-A4B3-478B-A87E-7E402240E99A}" dt="2021-12-15T17:31:47.230" v="186" actId="478"/>
          <ac:picMkLst>
            <pc:docMk/>
            <pc:sldMk cId="97866264" sldId="308"/>
            <ac:picMk id="2" creationId="{AB1CB105-CBCC-484F-9248-953ED246E54A}"/>
          </ac:picMkLst>
        </pc:picChg>
        <pc:picChg chg="del">
          <ac:chgData name="Xavier Daubonne" userId="e6e2de63-4425-4d02-b51d-3ccccfff6675" providerId="ADAL" clId="{D5904D36-A4B3-478B-A87E-7E402240E99A}" dt="2021-12-15T17:31:47.930" v="187" actId="478"/>
          <ac:picMkLst>
            <pc:docMk/>
            <pc:sldMk cId="97866264" sldId="308"/>
            <ac:picMk id="6" creationId="{5B9DC918-B113-4B24-8454-CBC79AFBD379}"/>
          </ac:picMkLst>
        </pc:picChg>
      </pc:sldChg>
      <pc:sldChg chg="modSp add del mod">
        <pc:chgData name="Xavier Daubonne" userId="e6e2de63-4425-4d02-b51d-3ccccfff6675" providerId="ADAL" clId="{D5904D36-A4B3-478B-A87E-7E402240E99A}" dt="2021-12-15T17:32:29.600" v="188" actId="47"/>
        <pc:sldMkLst>
          <pc:docMk/>
          <pc:sldMk cId="3580949212" sldId="309"/>
        </pc:sldMkLst>
        <pc:spChg chg="mod">
          <ac:chgData name="Xavier Daubonne" userId="e6e2de63-4425-4d02-b51d-3ccccfff6675" providerId="ADAL" clId="{D5904D36-A4B3-478B-A87E-7E402240E99A}" dt="2021-12-15T17:29:18.127" v="55" actId="20577"/>
          <ac:spMkLst>
            <pc:docMk/>
            <pc:sldMk cId="3580949212" sldId="309"/>
            <ac:spMk id="8" creationId="{65CFD41E-0360-4F87-9508-61A43FD03618}"/>
          </ac:spMkLst>
        </pc:spChg>
      </pc:sldChg>
      <pc:sldChg chg="modSp add del mod">
        <pc:chgData name="Xavier Daubonne" userId="e6e2de63-4425-4d02-b51d-3ccccfff6675" providerId="ADAL" clId="{D5904D36-A4B3-478B-A87E-7E402240E99A}" dt="2021-12-15T17:32:31.506" v="189" actId="47"/>
        <pc:sldMkLst>
          <pc:docMk/>
          <pc:sldMk cId="1878162891" sldId="310"/>
        </pc:sldMkLst>
        <pc:spChg chg="mod">
          <ac:chgData name="Xavier Daubonne" userId="e6e2de63-4425-4d02-b51d-3ccccfff6675" providerId="ADAL" clId="{D5904D36-A4B3-478B-A87E-7E402240E99A}" dt="2021-12-15T17:29:12.543" v="53" actId="20577"/>
          <ac:spMkLst>
            <pc:docMk/>
            <pc:sldMk cId="1878162891" sldId="310"/>
            <ac:spMk id="8" creationId="{65CFD41E-0360-4F87-9508-61A43FD03618}"/>
          </ac:spMkLst>
        </pc:spChg>
      </pc:sldChg>
      <pc:sldChg chg="modSp add mod ord">
        <pc:chgData name="Xavier Daubonne" userId="e6e2de63-4425-4d02-b51d-3ccccfff6675" providerId="ADAL" clId="{D5904D36-A4B3-478B-A87E-7E402240E99A}" dt="2021-12-15T17:32:38.496" v="193" actId="20577"/>
        <pc:sldMkLst>
          <pc:docMk/>
          <pc:sldMk cId="1306094341" sldId="311"/>
        </pc:sldMkLst>
        <pc:spChg chg="mod">
          <ac:chgData name="Xavier Daubonne" userId="e6e2de63-4425-4d02-b51d-3ccccfff6675" providerId="ADAL" clId="{D5904D36-A4B3-478B-A87E-7E402240E99A}" dt="2021-12-15T17:32:38.496" v="193" actId="20577"/>
          <ac:spMkLst>
            <pc:docMk/>
            <pc:sldMk cId="1306094341" sldId="311"/>
            <ac:spMk id="8" creationId="{65CFD41E-0360-4F87-9508-61A43FD03618}"/>
          </ac:spMkLst>
        </pc:spChg>
      </pc:sldChg>
      <pc:sldChg chg="modSp add mod ord">
        <pc:chgData name="Xavier Daubonne" userId="e6e2de63-4425-4d02-b51d-3ccccfff6675" providerId="ADAL" clId="{D5904D36-A4B3-478B-A87E-7E402240E99A}" dt="2021-12-15T17:29:03.943" v="49" actId="20577"/>
        <pc:sldMkLst>
          <pc:docMk/>
          <pc:sldMk cId="1377644596" sldId="312"/>
        </pc:sldMkLst>
        <pc:spChg chg="mod">
          <ac:chgData name="Xavier Daubonne" userId="e6e2de63-4425-4d02-b51d-3ccccfff6675" providerId="ADAL" clId="{D5904D36-A4B3-478B-A87E-7E402240E99A}" dt="2021-12-15T17:29:03.943" v="49" actId="20577"/>
          <ac:spMkLst>
            <pc:docMk/>
            <pc:sldMk cId="1377644596" sldId="312"/>
            <ac:spMk id="19" creationId="{52998459-189F-4E4E-951A-EAC59B782AA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ca804f91b_0_230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ca804f91b_0_230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0944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ca804f91b_0_230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ca804f91b_0_230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95d63e52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d95d63e52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ca804f91b_0_229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dca804f91b_0_229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ca804f91b_0_229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dca804f91b_0_229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908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ca804f91b_0_229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dca804f91b_0_229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515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ca804f91b_0_229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dca804f91b_0_229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5334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ca804f91b_0_229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dca804f91b_0_229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3780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ca804f91b_0_229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dca804f91b_0_229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974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143500" y="1479513"/>
            <a:ext cx="3287400" cy="17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258575" y="4043550"/>
            <a:ext cx="6172200" cy="38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2"/>
          </p:nvPr>
        </p:nvSpPr>
        <p:spPr>
          <a:xfrm>
            <a:off x="5143500" y="3168688"/>
            <a:ext cx="32874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 Black"/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subTitle" idx="1"/>
          </p:nvPr>
        </p:nvSpPr>
        <p:spPr>
          <a:xfrm>
            <a:off x="713225" y="1557300"/>
            <a:ext cx="5372400" cy="27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■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2336800" y="2570650"/>
            <a:ext cx="2922000" cy="15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2"/>
          </p:nvPr>
        </p:nvSpPr>
        <p:spPr>
          <a:xfrm>
            <a:off x="2182400" y="2047450"/>
            <a:ext cx="35067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solidFill>
          <a:schemeClr val="dk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1"/>
          </p:nvPr>
        </p:nvSpPr>
        <p:spPr>
          <a:xfrm>
            <a:off x="1748875" y="1775500"/>
            <a:ext cx="2731200" cy="3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2"/>
          </p:nvPr>
        </p:nvSpPr>
        <p:spPr>
          <a:xfrm>
            <a:off x="1748875" y="2168547"/>
            <a:ext cx="2731200" cy="6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3" hasCustomPrompt="1"/>
          </p:nvPr>
        </p:nvSpPr>
        <p:spPr>
          <a:xfrm>
            <a:off x="713225" y="1775500"/>
            <a:ext cx="9492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4"/>
          </p:nvPr>
        </p:nvSpPr>
        <p:spPr>
          <a:xfrm>
            <a:off x="5699525" y="1775500"/>
            <a:ext cx="2731200" cy="3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5"/>
          </p:nvPr>
        </p:nvSpPr>
        <p:spPr>
          <a:xfrm>
            <a:off x="5699525" y="2168472"/>
            <a:ext cx="2731200" cy="6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6" hasCustomPrompt="1"/>
          </p:nvPr>
        </p:nvSpPr>
        <p:spPr>
          <a:xfrm>
            <a:off x="4663875" y="1775500"/>
            <a:ext cx="9492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7"/>
          </p:nvPr>
        </p:nvSpPr>
        <p:spPr>
          <a:xfrm>
            <a:off x="1748875" y="3460725"/>
            <a:ext cx="2731200" cy="3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8"/>
          </p:nvPr>
        </p:nvSpPr>
        <p:spPr>
          <a:xfrm>
            <a:off x="1748875" y="3853697"/>
            <a:ext cx="2731200" cy="6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9" hasCustomPrompt="1"/>
          </p:nvPr>
        </p:nvSpPr>
        <p:spPr>
          <a:xfrm>
            <a:off x="713225" y="3460725"/>
            <a:ext cx="9492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3"/>
          </p:nvPr>
        </p:nvSpPr>
        <p:spPr>
          <a:xfrm>
            <a:off x="5699525" y="3460725"/>
            <a:ext cx="2731200" cy="3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4"/>
          </p:nvPr>
        </p:nvSpPr>
        <p:spPr>
          <a:xfrm>
            <a:off x="5699525" y="3853697"/>
            <a:ext cx="2731200" cy="6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15" hasCustomPrompt="1"/>
          </p:nvPr>
        </p:nvSpPr>
        <p:spPr>
          <a:xfrm>
            <a:off x="4663875" y="3460725"/>
            <a:ext cx="9492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_1_1_1_1_1_1_1_1_1_1_1_1_1_1_1_1">
    <p:bg>
      <p:bgPr>
        <a:solidFill>
          <a:schemeClr val="lt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_1_1_1_1_1_1_1_1_1_1_1_1_1_1_1_1">
    <p:bg>
      <p:bgPr>
        <a:solidFill>
          <a:schemeClr val="dk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sz="28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8760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Char char="●"/>
              <a:defRPr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5" r:id="rId3"/>
    <p:sldLayoutId id="2147483658" r:id="rId4"/>
    <p:sldLayoutId id="2147483659" r:id="rId5"/>
    <p:sldLayoutId id="2147483680" r:id="rId6"/>
    <p:sldLayoutId id="214748368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8"/>
          <p:cNvSpPr txBox="1">
            <a:spLocks noGrp="1"/>
          </p:cNvSpPr>
          <p:nvPr>
            <p:ph type="ctrTitle"/>
          </p:nvPr>
        </p:nvSpPr>
        <p:spPr>
          <a:xfrm>
            <a:off x="5158240" y="561494"/>
            <a:ext cx="3287400" cy="17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b="1" u="sng">
                <a:latin typeface="Archivo"/>
                <a:ea typeface="Archivo"/>
                <a:cs typeface="Archivo"/>
                <a:sym typeface="Archivo"/>
              </a:rPr>
            </a:br>
            <a:r>
              <a:rPr lang="en" b="1" u="sng">
                <a:latin typeface="Archivo"/>
                <a:ea typeface="Archivo"/>
                <a:cs typeface="Archivo"/>
                <a:sym typeface="Archivo"/>
              </a:rPr>
              <a:t>Parcours Biotech</a:t>
            </a:r>
            <a:endParaRPr u="sng"/>
          </a:p>
        </p:txBody>
      </p:sp>
      <p:sp>
        <p:nvSpPr>
          <p:cNvPr id="174" name="Google Shape;174;p38"/>
          <p:cNvSpPr txBox="1">
            <a:spLocks noGrp="1"/>
          </p:cNvSpPr>
          <p:nvPr>
            <p:ph type="subTitle" idx="1"/>
          </p:nvPr>
        </p:nvSpPr>
        <p:spPr>
          <a:xfrm>
            <a:off x="2258575" y="4043550"/>
            <a:ext cx="6172200" cy="38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Archivo Black"/>
                <a:ea typeface="Archivo Black"/>
                <a:cs typeface="Archivo Black"/>
                <a:sym typeface="Archivo Black"/>
              </a:rPr>
              <a:t>MORENO Alexis, DAUBONNE Xavier, LACOUR Hugo, INGE 1</a:t>
            </a:r>
            <a:endParaRPr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75" name="Google Shape;175;p38"/>
          <p:cNvSpPr txBox="1">
            <a:spLocks noGrp="1"/>
          </p:cNvSpPr>
          <p:nvPr>
            <p:ph type="subTitle" idx="2"/>
          </p:nvPr>
        </p:nvSpPr>
        <p:spPr>
          <a:xfrm>
            <a:off x="5143500" y="3168688"/>
            <a:ext cx="32874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Archivo"/>
                <a:ea typeface="Archivo"/>
                <a:cs typeface="Archivo"/>
                <a:sym typeface="Archivo"/>
              </a:rPr>
              <a:t>La rééducation post AVC grâce à une orthèse médicale</a:t>
            </a:r>
            <a:endParaRPr u="sng"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176" name="Google Shape;176;p38"/>
          <p:cNvGrpSpPr/>
          <p:nvPr/>
        </p:nvGrpSpPr>
        <p:grpSpPr>
          <a:xfrm rot="2392192">
            <a:off x="-435515" y="-3311915"/>
            <a:ext cx="4278758" cy="10782679"/>
            <a:chOff x="5762975" y="2535925"/>
            <a:chExt cx="781225" cy="1968725"/>
          </a:xfrm>
        </p:grpSpPr>
        <p:sp>
          <p:nvSpPr>
            <p:cNvPr id="177" name="Google Shape;177;p38"/>
            <p:cNvSpPr/>
            <p:nvPr/>
          </p:nvSpPr>
          <p:spPr>
            <a:xfrm>
              <a:off x="5777825" y="4414450"/>
              <a:ext cx="691625" cy="90200"/>
            </a:xfrm>
            <a:custGeom>
              <a:avLst/>
              <a:gdLst/>
              <a:ahLst/>
              <a:cxnLst/>
              <a:rect l="l" t="t" r="r" b="b"/>
              <a:pathLst>
                <a:path w="27665" h="3608" extrusionOk="0">
                  <a:moveTo>
                    <a:pt x="1803" y="1"/>
                  </a:moveTo>
                  <a:cubicBezTo>
                    <a:pt x="822" y="1"/>
                    <a:pt x="0" y="800"/>
                    <a:pt x="0" y="1804"/>
                  </a:cubicBezTo>
                  <a:cubicBezTo>
                    <a:pt x="0" y="2785"/>
                    <a:pt x="822" y="3607"/>
                    <a:pt x="1803" y="3607"/>
                  </a:cubicBezTo>
                  <a:cubicBezTo>
                    <a:pt x="2808" y="3607"/>
                    <a:pt x="3606" y="2785"/>
                    <a:pt x="3606" y="1804"/>
                  </a:cubicBezTo>
                  <a:lnTo>
                    <a:pt x="24058" y="1804"/>
                  </a:lnTo>
                  <a:cubicBezTo>
                    <a:pt x="24058" y="2785"/>
                    <a:pt x="24857" y="3607"/>
                    <a:pt x="25861" y="3607"/>
                  </a:cubicBezTo>
                  <a:cubicBezTo>
                    <a:pt x="26843" y="3607"/>
                    <a:pt x="27664" y="2785"/>
                    <a:pt x="27664" y="1804"/>
                  </a:cubicBezTo>
                  <a:cubicBezTo>
                    <a:pt x="27664" y="800"/>
                    <a:pt x="26843" y="1"/>
                    <a:pt x="25861" y="1"/>
                  </a:cubicBezTo>
                  <a:cubicBezTo>
                    <a:pt x="25062" y="1"/>
                    <a:pt x="24400" y="503"/>
                    <a:pt x="24172" y="1188"/>
                  </a:cubicBezTo>
                  <a:lnTo>
                    <a:pt x="3492" y="1188"/>
                  </a:lnTo>
                  <a:cubicBezTo>
                    <a:pt x="3264" y="503"/>
                    <a:pt x="2602" y="1"/>
                    <a:pt x="180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8"/>
            <p:cNvSpPr/>
            <p:nvPr/>
          </p:nvSpPr>
          <p:spPr>
            <a:xfrm>
              <a:off x="5943300" y="2686025"/>
              <a:ext cx="600900" cy="120425"/>
            </a:xfrm>
            <a:custGeom>
              <a:avLst/>
              <a:gdLst/>
              <a:ahLst/>
              <a:cxnLst/>
              <a:rect l="l" t="t" r="r" b="b"/>
              <a:pathLst>
                <a:path w="24036" h="4817" extrusionOk="0">
                  <a:moveTo>
                    <a:pt x="21639" y="0"/>
                  </a:moveTo>
                  <a:cubicBezTo>
                    <a:pt x="20315" y="0"/>
                    <a:pt x="19242" y="1073"/>
                    <a:pt x="19242" y="2397"/>
                  </a:cubicBezTo>
                  <a:lnTo>
                    <a:pt x="2968" y="2397"/>
                  </a:lnTo>
                  <a:cubicBezTo>
                    <a:pt x="2831" y="1712"/>
                    <a:pt x="2237" y="1210"/>
                    <a:pt x="1507" y="1210"/>
                  </a:cubicBezTo>
                  <a:cubicBezTo>
                    <a:pt x="662" y="1210"/>
                    <a:pt x="0" y="1872"/>
                    <a:pt x="0" y="2716"/>
                  </a:cubicBezTo>
                  <a:cubicBezTo>
                    <a:pt x="0" y="3538"/>
                    <a:pt x="662" y="4200"/>
                    <a:pt x="1507" y="4200"/>
                  </a:cubicBezTo>
                  <a:cubicBezTo>
                    <a:pt x="2237" y="4200"/>
                    <a:pt x="2831" y="3698"/>
                    <a:pt x="2968" y="3013"/>
                  </a:cubicBezTo>
                  <a:lnTo>
                    <a:pt x="19311" y="3013"/>
                  </a:lnTo>
                  <a:cubicBezTo>
                    <a:pt x="19585" y="4040"/>
                    <a:pt x="20520" y="4816"/>
                    <a:pt x="21639" y="4816"/>
                  </a:cubicBezTo>
                  <a:cubicBezTo>
                    <a:pt x="22963" y="4816"/>
                    <a:pt x="24035" y="3743"/>
                    <a:pt x="24035" y="2397"/>
                  </a:cubicBezTo>
                  <a:cubicBezTo>
                    <a:pt x="24035" y="1073"/>
                    <a:pt x="22963" y="0"/>
                    <a:pt x="2163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8"/>
            <p:cNvSpPr/>
            <p:nvPr/>
          </p:nvSpPr>
          <p:spPr>
            <a:xfrm>
              <a:off x="6108775" y="2821250"/>
              <a:ext cx="390350" cy="150100"/>
            </a:xfrm>
            <a:custGeom>
              <a:avLst/>
              <a:gdLst/>
              <a:ahLst/>
              <a:cxnLst/>
              <a:rect l="l" t="t" r="r" b="b"/>
              <a:pathLst>
                <a:path w="15614" h="6004" extrusionOk="0">
                  <a:moveTo>
                    <a:pt x="12623" y="1"/>
                  </a:moveTo>
                  <a:cubicBezTo>
                    <a:pt x="11162" y="1"/>
                    <a:pt x="9953" y="1028"/>
                    <a:pt x="9679" y="2397"/>
                  </a:cubicBezTo>
                  <a:lnTo>
                    <a:pt x="2968" y="2397"/>
                  </a:lnTo>
                  <a:cubicBezTo>
                    <a:pt x="2831" y="1712"/>
                    <a:pt x="2215" y="1210"/>
                    <a:pt x="1484" y="1210"/>
                  </a:cubicBezTo>
                  <a:cubicBezTo>
                    <a:pt x="663" y="1210"/>
                    <a:pt x="1" y="1872"/>
                    <a:pt x="1" y="2717"/>
                  </a:cubicBezTo>
                  <a:cubicBezTo>
                    <a:pt x="1" y="3539"/>
                    <a:pt x="663" y="4200"/>
                    <a:pt x="1484" y="4200"/>
                  </a:cubicBezTo>
                  <a:cubicBezTo>
                    <a:pt x="2215" y="4200"/>
                    <a:pt x="2831" y="3698"/>
                    <a:pt x="2968" y="3014"/>
                  </a:cubicBezTo>
                  <a:lnTo>
                    <a:pt x="9610" y="3014"/>
                  </a:lnTo>
                  <a:cubicBezTo>
                    <a:pt x="9610" y="4657"/>
                    <a:pt x="10957" y="6004"/>
                    <a:pt x="12623" y="6004"/>
                  </a:cubicBezTo>
                  <a:cubicBezTo>
                    <a:pt x="14267" y="6004"/>
                    <a:pt x="15613" y="4657"/>
                    <a:pt x="15613" y="3014"/>
                  </a:cubicBezTo>
                  <a:cubicBezTo>
                    <a:pt x="15613" y="1347"/>
                    <a:pt x="14267" y="1"/>
                    <a:pt x="1262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8"/>
            <p:cNvSpPr/>
            <p:nvPr/>
          </p:nvSpPr>
          <p:spPr>
            <a:xfrm>
              <a:off x="6228625" y="2956500"/>
              <a:ext cx="150650" cy="150100"/>
            </a:xfrm>
            <a:custGeom>
              <a:avLst/>
              <a:gdLst/>
              <a:ahLst/>
              <a:cxnLst/>
              <a:rect l="l" t="t" r="r" b="b"/>
              <a:pathLst>
                <a:path w="6026" h="6004" extrusionOk="0">
                  <a:moveTo>
                    <a:pt x="3013" y="0"/>
                  </a:moveTo>
                  <a:cubicBezTo>
                    <a:pt x="1347" y="0"/>
                    <a:pt x="0" y="1347"/>
                    <a:pt x="0" y="3013"/>
                  </a:cubicBezTo>
                  <a:cubicBezTo>
                    <a:pt x="0" y="4657"/>
                    <a:pt x="1347" y="6003"/>
                    <a:pt x="3013" y="6003"/>
                  </a:cubicBezTo>
                  <a:cubicBezTo>
                    <a:pt x="4679" y="6003"/>
                    <a:pt x="6026" y="4657"/>
                    <a:pt x="6026" y="3013"/>
                  </a:cubicBezTo>
                  <a:cubicBezTo>
                    <a:pt x="6026" y="1347"/>
                    <a:pt x="4679" y="0"/>
                    <a:pt x="301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8"/>
            <p:cNvSpPr/>
            <p:nvPr/>
          </p:nvSpPr>
          <p:spPr>
            <a:xfrm>
              <a:off x="5762975" y="3677775"/>
              <a:ext cx="616300" cy="150675"/>
            </a:xfrm>
            <a:custGeom>
              <a:avLst/>
              <a:gdLst/>
              <a:ahLst/>
              <a:cxnLst/>
              <a:rect l="l" t="t" r="r" b="b"/>
              <a:pathLst>
                <a:path w="24652" h="6027" extrusionOk="0">
                  <a:moveTo>
                    <a:pt x="21639" y="0"/>
                  </a:moveTo>
                  <a:cubicBezTo>
                    <a:pt x="20178" y="0"/>
                    <a:pt x="18968" y="1027"/>
                    <a:pt x="18695" y="2420"/>
                  </a:cubicBezTo>
                  <a:lnTo>
                    <a:pt x="4725" y="2420"/>
                  </a:lnTo>
                  <a:cubicBezTo>
                    <a:pt x="4452" y="1370"/>
                    <a:pt x="3516" y="617"/>
                    <a:pt x="2397" y="617"/>
                  </a:cubicBezTo>
                  <a:cubicBezTo>
                    <a:pt x="1073" y="617"/>
                    <a:pt x="1" y="1689"/>
                    <a:pt x="1" y="3013"/>
                  </a:cubicBezTo>
                  <a:cubicBezTo>
                    <a:pt x="1" y="4337"/>
                    <a:pt x="1073" y="5410"/>
                    <a:pt x="2397" y="5410"/>
                  </a:cubicBezTo>
                  <a:cubicBezTo>
                    <a:pt x="3721" y="5410"/>
                    <a:pt x="4817" y="4337"/>
                    <a:pt x="4817" y="3013"/>
                  </a:cubicBezTo>
                  <a:lnTo>
                    <a:pt x="18626" y="3013"/>
                  </a:lnTo>
                  <a:cubicBezTo>
                    <a:pt x="18626" y="4679"/>
                    <a:pt x="19973" y="6026"/>
                    <a:pt x="21639" y="6026"/>
                  </a:cubicBezTo>
                  <a:cubicBezTo>
                    <a:pt x="23305" y="6026"/>
                    <a:pt x="24652" y="4679"/>
                    <a:pt x="24652" y="3013"/>
                  </a:cubicBezTo>
                  <a:cubicBezTo>
                    <a:pt x="24652" y="1347"/>
                    <a:pt x="23305" y="0"/>
                    <a:pt x="2163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8"/>
            <p:cNvSpPr/>
            <p:nvPr/>
          </p:nvSpPr>
          <p:spPr>
            <a:xfrm>
              <a:off x="5762975" y="3542525"/>
              <a:ext cx="736150" cy="150675"/>
            </a:xfrm>
            <a:custGeom>
              <a:avLst/>
              <a:gdLst/>
              <a:ahLst/>
              <a:cxnLst/>
              <a:rect l="l" t="t" r="r" b="b"/>
              <a:pathLst>
                <a:path w="29446" h="6027" extrusionOk="0">
                  <a:moveTo>
                    <a:pt x="26455" y="1"/>
                  </a:moveTo>
                  <a:cubicBezTo>
                    <a:pt x="24994" y="1"/>
                    <a:pt x="23785" y="1028"/>
                    <a:pt x="23511" y="2420"/>
                  </a:cubicBezTo>
                  <a:lnTo>
                    <a:pt x="4725" y="2420"/>
                  </a:lnTo>
                  <a:cubicBezTo>
                    <a:pt x="4452" y="1370"/>
                    <a:pt x="3516" y="617"/>
                    <a:pt x="2397" y="617"/>
                  </a:cubicBezTo>
                  <a:cubicBezTo>
                    <a:pt x="1073" y="617"/>
                    <a:pt x="1" y="1690"/>
                    <a:pt x="1" y="3014"/>
                  </a:cubicBezTo>
                  <a:cubicBezTo>
                    <a:pt x="1" y="4338"/>
                    <a:pt x="1073" y="5410"/>
                    <a:pt x="2397" y="5410"/>
                  </a:cubicBezTo>
                  <a:cubicBezTo>
                    <a:pt x="3721" y="5410"/>
                    <a:pt x="4817" y="4338"/>
                    <a:pt x="4817" y="3014"/>
                  </a:cubicBezTo>
                  <a:lnTo>
                    <a:pt x="23442" y="3014"/>
                  </a:lnTo>
                  <a:cubicBezTo>
                    <a:pt x="23442" y="4680"/>
                    <a:pt x="24789" y="6027"/>
                    <a:pt x="26455" y="6027"/>
                  </a:cubicBezTo>
                  <a:cubicBezTo>
                    <a:pt x="28099" y="6027"/>
                    <a:pt x="29445" y="4680"/>
                    <a:pt x="29445" y="3014"/>
                  </a:cubicBezTo>
                  <a:cubicBezTo>
                    <a:pt x="29445" y="1347"/>
                    <a:pt x="28099" y="1"/>
                    <a:pt x="26455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8"/>
            <p:cNvSpPr/>
            <p:nvPr/>
          </p:nvSpPr>
          <p:spPr>
            <a:xfrm>
              <a:off x="5822900" y="3798175"/>
              <a:ext cx="421150" cy="180350"/>
            </a:xfrm>
            <a:custGeom>
              <a:avLst/>
              <a:gdLst/>
              <a:ahLst/>
              <a:cxnLst/>
              <a:rect l="l" t="t" r="r" b="b"/>
              <a:pathLst>
                <a:path w="16846" h="7214" extrusionOk="0">
                  <a:moveTo>
                    <a:pt x="13239" y="0"/>
                  </a:moveTo>
                  <a:cubicBezTo>
                    <a:pt x="11436" y="0"/>
                    <a:pt x="9975" y="1301"/>
                    <a:pt x="9678" y="3013"/>
                  </a:cubicBezTo>
                  <a:lnTo>
                    <a:pt x="3493" y="3013"/>
                  </a:lnTo>
                  <a:cubicBezTo>
                    <a:pt x="3264" y="2306"/>
                    <a:pt x="2602" y="1804"/>
                    <a:pt x="1803" y="1804"/>
                  </a:cubicBezTo>
                  <a:cubicBezTo>
                    <a:pt x="822" y="1804"/>
                    <a:pt x="0" y="2603"/>
                    <a:pt x="0" y="3607"/>
                  </a:cubicBezTo>
                  <a:cubicBezTo>
                    <a:pt x="0" y="4611"/>
                    <a:pt x="822" y="5410"/>
                    <a:pt x="1803" y="5410"/>
                  </a:cubicBezTo>
                  <a:cubicBezTo>
                    <a:pt x="2808" y="5410"/>
                    <a:pt x="3607" y="4611"/>
                    <a:pt x="3607" y="3607"/>
                  </a:cubicBezTo>
                  <a:lnTo>
                    <a:pt x="9633" y="3607"/>
                  </a:lnTo>
                  <a:cubicBezTo>
                    <a:pt x="9633" y="5593"/>
                    <a:pt x="11230" y="7213"/>
                    <a:pt x="13239" y="7213"/>
                  </a:cubicBezTo>
                  <a:cubicBezTo>
                    <a:pt x="15225" y="7213"/>
                    <a:pt x="16845" y="5593"/>
                    <a:pt x="16845" y="3607"/>
                  </a:cubicBezTo>
                  <a:cubicBezTo>
                    <a:pt x="16845" y="1621"/>
                    <a:pt x="15225" y="0"/>
                    <a:pt x="1323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8"/>
            <p:cNvSpPr/>
            <p:nvPr/>
          </p:nvSpPr>
          <p:spPr>
            <a:xfrm>
              <a:off x="5913050" y="3963650"/>
              <a:ext cx="150675" cy="150100"/>
            </a:xfrm>
            <a:custGeom>
              <a:avLst/>
              <a:gdLst/>
              <a:ahLst/>
              <a:cxnLst/>
              <a:rect l="l" t="t" r="r" b="b"/>
              <a:pathLst>
                <a:path w="6027" h="6004" extrusionOk="0">
                  <a:moveTo>
                    <a:pt x="3014" y="1"/>
                  </a:moveTo>
                  <a:cubicBezTo>
                    <a:pt x="1347" y="1"/>
                    <a:pt x="1" y="1347"/>
                    <a:pt x="1" y="2991"/>
                  </a:cubicBezTo>
                  <a:cubicBezTo>
                    <a:pt x="1" y="4657"/>
                    <a:pt x="1347" y="6004"/>
                    <a:pt x="3014" y="6004"/>
                  </a:cubicBezTo>
                  <a:cubicBezTo>
                    <a:pt x="4680" y="6004"/>
                    <a:pt x="6027" y="4657"/>
                    <a:pt x="6027" y="2991"/>
                  </a:cubicBezTo>
                  <a:cubicBezTo>
                    <a:pt x="6027" y="1347"/>
                    <a:pt x="4680" y="1"/>
                    <a:pt x="301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8"/>
            <p:cNvSpPr/>
            <p:nvPr/>
          </p:nvSpPr>
          <p:spPr>
            <a:xfrm>
              <a:off x="5822900" y="4113725"/>
              <a:ext cx="376075" cy="120425"/>
            </a:xfrm>
            <a:custGeom>
              <a:avLst/>
              <a:gdLst/>
              <a:ahLst/>
              <a:cxnLst/>
              <a:rect l="l" t="t" r="r" b="b"/>
              <a:pathLst>
                <a:path w="15043" h="4817" extrusionOk="0">
                  <a:moveTo>
                    <a:pt x="2420" y="1"/>
                  </a:moveTo>
                  <a:cubicBezTo>
                    <a:pt x="1073" y="1"/>
                    <a:pt x="0" y="1074"/>
                    <a:pt x="0" y="2397"/>
                  </a:cubicBezTo>
                  <a:cubicBezTo>
                    <a:pt x="0" y="3721"/>
                    <a:pt x="1073" y="4817"/>
                    <a:pt x="2420" y="4817"/>
                  </a:cubicBezTo>
                  <a:cubicBezTo>
                    <a:pt x="3538" y="4817"/>
                    <a:pt x="4474" y="4041"/>
                    <a:pt x="4748" y="3014"/>
                  </a:cubicBezTo>
                  <a:lnTo>
                    <a:pt x="11527" y="3014"/>
                  </a:lnTo>
                  <a:cubicBezTo>
                    <a:pt x="11778" y="3699"/>
                    <a:pt x="12440" y="4201"/>
                    <a:pt x="13239" y="4201"/>
                  </a:cubicBezTo>
                  <a:cubicBezTo>
                    <a:pt x="14220" y="4201"/>
                    <a:pt x="15042" y="3402"/>
                    <a:pt x="15042" y="2397"/>
                  </a:cubicBezTo>
                  <a:cubicBezTo>
                    <a:pt x="15042" y="1416"/>
                    <a:pt x="14220" y="594"/>
                    <a:pt x="13239" y="594"/>
                  </a:cubicBezTo>
                  <a:cubicBezTo>
                    <a:pt x="12235" y="594"/>
                    <a:pt x="11436" y="1416"/>
                    <a:pt x="11436" y="2397"/>
                  </a:cubicBezTo>
                  <a:lnTo>
                    <a:pt x="4816" y="2397"/>
                  </a:lnTo>
                  <a:cubicBezTo>
                    <a:pt x="4816" y="1074"/>
                    <a:pt x="3744" y="1"/>
                    <a:pt x="242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8"/>
            <p:cNvSpPr/>
            <p:nvPr/>
          </p:nvSpPr>
          <p:spPr>
            <a:xfrm>
              <a:off x="5777825" y="4279225"/>
              <a:ext cx="586050" cy="90175"/>
            </a:xfrm>
            <a:custGeom>
              <a:avLst/>
              <a:gdLst/>
              <a:ahLst/>
              <a:cxnLst/>
              <a:rect l="l" t="t" r="r" b="b"/>
              <a:pathLst>
                <a:path w="23442" h="3607" extrusionOk="0">
                  <a:moveTo>
                    <a:pt x="1803" y="0"/>
                  </a:moveTo>
                  <a:cubicBezTo>
                    <a:pt x="822" y="0"/>
                    <a:pt x="0" y="799"/>
                    <a:pt x="0" y="1803"/>
                  </a:cubicBezTo>
                  <a:cubicBezTo>
                    <a:pt x="0" y="2785"/>
                    <a:pt x="822" y="3607"/>
                    <a:pt x="1803" y="3607"/>
                  </a:cubicBezTo>
                  <a:cubicBezTo>
                    <a:pt x="2602" y="3607"/>
                    <a:pt x="3264" y="3104"/>
                    <a:pt x="3492" y="2397"/>
                  </a:cubicBezTo>
                  <a:lnTo>
                    <a:pt x="19949" y="2397"/>
                  </a:lnTo>
                  <a:cubicBezTo>
                    <a:pt x="20200" y="3104"/>
                    <a:pt x="20862" y="3607"/>
                    <a:pt x="21638" y="3607"/>
                  </a:cubicBezTo>
                  <a:cubicBezTo>
                    <a:pt x="22643" y="3607"/>
                    <a:pt x="23442" y="2785"/>
                    <a:pt x="23442" y="1803"/>
                  </a:cubicBezTo>
                  <a:cubicBezTo>
                    <a:pt x="23442" y="799"/>
                    <a:pt x="22643" y="0"/>
                    <a:pt x="21638" y="0"/>
                  </a:cubicBezTo>
                  <a:cubicBezTo>
                    <a:pt x="20657" y="0"/>
                    <a:pt x="19835" y="799"/>
                    <a:pt x="19835" y="1803"/>
                  </a:cubicBezTo>
                  <a:lnTo>
                    <a:pt x="3606" y="1803"/>
                  </a:lnTo>
                  <a:cubicBezTo>
                    <a:pt x="3606" y="799"/>
                    <a:pt x="2808" y="0"/>
                    <a:pt x="180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8"/>
            <p:cNvSpPr/>
            <p:nvPr/>
          </p:nvSpPr>
          <p:spPr>
            <a:xfrm>
              <a:off x="5867975" y="2535925"/>
              <a:ext cx="676225" cy="119875"/>
            </a:xfrm>
            <a:custGeom>
              <a:avLst/>
              <a:gdLst/>
              <a:ahLst/>
              <a:cxnLst/>
              <a:rect l="l" t="t" r="r" b="b"/>
              <a:pathLst>
                <a:path w="27049" h="4795" extrusionOk="0">
                  <a:moveTo>
                    <a:pt x="24652" y="1"/>
                  </a:moveTo>
                  <a:cubicBezTo>
                    <a:pt x="23328" y="1"/>
                    <a:pt x="22255" y="1074"/>
                    <a:pt x="22255" y="2398"/>
                  </a:cubicBezTo>
                  <a:lnTo>
                    <a:pt x="2991" y="2398"/>
                  </a:lnTo>
                  <a:cubicBezTo>
                    <a:pt x="2854" y="1713"/>
                    <a:pt x="2237" y="1188"/>
                    <a:pt x="1507" y="1188"/>
                  </a:cubicBezTo>
                  <a:cubicBezTo>
                    <a:pt x="685" y="1188"/>
                    <a:pt x="0" y="1873"/>
                    <a:pt x="0" y="2694"/>
                  </a:cubicBezTo>
                  <a:cubicBezTo>
                    <a:pt x="0" y="3539"/>
                    <a:pt x="685" y="4201"/>
                    <a:pt x="1507" y="4201"/>
                  </a:cubicBezTo>
                  <a:cubicBezTo>
                    <a:pt x="2237" y="4201"/>
                    <a:pt x="2854" y="3676"/>
                    <a:pt x="2991" y="2991"/>
                  </a:cubicBezTo>
                  <a:lnTo>
                    <a:pt x="22324" y="2991"/>
                  </a:lnTo>
                  <a:cubicBezTo>
                    <a:pt x="22598" y="4041"/>
                    <a:pt x="23533" y="4794"/>
                    <a:pt x="24652" y="4794"/>
                  </a:cubicBezTo>
                  <a:cubicBezTo>
                    <a:pt x="25976" y="4794"/>
                    <a:pt x="27048" y="3721"/>
                    <a:pt x="27048" y="2398"/>
                  </a:cubicBezTo>
                  <a:cubicBezTo>
                    <a:pt x="27048" y="1074"/>
                    <a:pt x="25976" y="1"/>
                    <a:pt x="2465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8"/>
            <p:cNvSpPr/>
            <p:nvPr/>
          </p:nvSpPr>
          <p:spPr>
            <a:xfrm>
              <a:off x="5793225" y="3392450"/>
              <a:ext cx="750975" cy="150100"/>
            </a:xfrm>
            <a:custGeom>
              <a:avLst/>
              <a:gdLst/>
              <a:ahLst/>
              <a:cxnLst/>
              <a:rect l="l" t="t" r="r" b="b"/>
              <a:pathLst>
                <a:path w="30039" h="6004" extrusionOk="0">
                  <a:moveTo>
                    <a:pt x="2990" y="1"/>
                  </a:moveTo>
                  <a:cubicBezTo>
                    <a:pt x="1347" y="1"/>
                    <a:pt x="0" y="1347"/>
                    <a:pt x="0" y="2991"/>
                  </a:cubicBezTo>
                  <a:cubicBezTo>
                    <a:pt x="0" y="4657"/>
                    <a:pt x="1347" y="6004"/>
                    <a:pt x="2990" y="6004"/>
                  </a:cubicBezTo>
                  <a:cubicBezTo>
                    <a:pt x="4451" y="6004"/>
                    <a:pt x="5661" y="4977"/>
                    <a:pt x="5935" y="3607"/>
                  </a:cubicBezTo>
                  <a:lnTo>
                    <a:pt x="25314" y="3607"/>
                  </a:lnTo>
                  <a:cubicBezTo>
                    <a:pt x="25588" y="4634"/>
                    <a:pt x="26523" y="5410"/>
                    <a:pt x="27642" y="5410"/>
                  </a:cubicBezTo>
                  <a:cubicBezTo>
                    <a:pt x="28966" y="5410"/>
                    <a:pt x="30038" y="4337"/>
                    <a:pt x="30038" y="2991"/>
                  </a:cubicBezTo>
                  <a:cubicBezTo>
                    <a:pt x="30038" y="1667"/>
                    <a:pt x="28966" y="594"/>
                    <a:pt x="27642" y="594"/>
                  </a:cubicBezTo>
                  <a:cubicBezTo>
                    <a:pt x="26318" y="594"/>
                    <a:pt x="25245" y="1667"/>
                    <a:pt x="25245" y="2991"/>
                  </a:cubicBezTo>
                  <a:lnTo>
                    <a:pt x="6003" y="2991"/>
                  </a:lnTo>
                  <a:cubicBezTo>
                    <a:pt x="6003" y="1347"/>
                    <a:pt x="4657" y="1"/>
                    <a:pt x="29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8"/>
            <p:cNvSpPr/>
            <p:nvPr/>
          </p:nvSpPr>
          <p:spPr>
            <a:xfrm>
              <a:off x="5913050" y="3241800"/>
              <a:ext cx="616300" cy="150675"/>
            </a:xfrm>
            <a:custGeom>
              <a:avLst/>
              <a:gdLst/>
              <a:ahLst/>
              <a:cxnLst/>
              <a:rect l="l" t="t" r="r" b="b"/>
              <a:pathLst>
                <a:path w="24652" h="6027" extrusionOk="0">
                  <a:moveTo>
                    <a:pt x="3014" y="1"/>
                  </a:moveTo>
                  <a:cubicBezTo>
                    <a:pt x="1347" y="1"/>
                    <a:pt x="1" y="1348"/>
                    <a:pt x="1" y="3014"/>
                  </a:cubicBezTo>
                  <a:cubicBezTo>
                    <a:pt x="1" y="4680"/>
                    <a:pt x="1347" y="6027"/>
                    <a:pt x="3014" y="6027"/>
                  </a:cubicBezTo>
                  <a:cubicBezTo>
                    <a:pt x="4474" y="6027"/>
                    <a:pt x="5684" y="5000"/>
                    <a:pt x="5958" y="3607"/>
                  </a:cubicBezTo>
                  <a:lnTo>
                    <a:pt x="20543" y="3607"/>
                  </a:lnTo>
                  <a:cubicBezTo>
                    <a:pt x="20795" y="4497"/>
                    <a:pt x="21593" y="5114"/>
                    <a:pt x="22552" y="5114"/>
                  </a:cubicBezTo>
                  <a:cubicBezTo>
                    <a:pt x="23716" y="5114"/>
                    <a:pt x="24652" y="4178"/>
                    <a:pt x="24652" y="3014"/>
                  </a:cubicBezTo>
                  <a:cubicBezTo>
                    <a:pt x="24652" y="1850"/>
                    <a:pt x="23716" y="914"/>
                    <a:pt x="22552" y="914"/>
                  </a:cubicBezTo>
                  <a:cubicBezTo>
                    <a:pt x="21388" y="914"/>
                    <a:pt x="20452" y="1850"/>
                    <a:pt x="20452" y="3014"/>
                  </a:cubicBezTo>
                  <a:lnTo>
                    <a:pt x="6027" y="3014"/>
                  </a:lnTo>
                  <a:cubicBezTo>
                    <a:pt x="6027" y="1348"/>
                    <a:pt x="4680" y="1"/>
                    <a:pt x="301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8"/>
            <p:cNvSpPr/>
            <p:nvPr/>
          </p:nvSpPr>
          <p:spPr>
            <a:xfrm>
              <a:off x="6063700" y="3091725"/>
              <a:ext cx="405750" cy="180350"/>
            </a:xfrm>
            <a:custGeom>
              <a:avLst/>
              <a:gdLst/>
              <a:ahLst/>
              <a:cxnLst/>
              <a:rect l="l" t="t" r="r" b="b"/>
              <a:pathLst>
                <a:path w="16230" h="7214" extrusionOk="0">
                  <a:moveTo>
                    <a:pt x="3607" y="1"/>
                  </a:moveTo>
                  <a:cubicBezTo>
                    <a:pt x="1598" y="1"/>
                    <a:pt x="1" y="1621"/>
                    <a:pt x="1" y="3607"/>
                  </a:cubicBezTo>
                  <a:cubicBezTo>
                    <a:pt x="1" y="5593"/>
                    <a:pt x="1598" y="7214"/>
                    <a:pt x="3607" y="7214"/>
                  </a:cubicBezTo>
                  <a:cubicBezTo>
                    <a:pt x="5593" y="7214"/>
                    <a:pt x="7213" y="5593"/>
                    <a:pt x="7213" y="3607"/>
                  </a:cubicBezTo>
                  <a:lnTo>
                    <a:pt x="12029" y="3607"/>
                  </a:lnTo>
                  <a:cubicBezTo>
                    <a:pt x="12189" y="4634"/>
                    <a:pt x="13057" y="5410"/>
                    <a:pt x="14129" y="5410"/>
                  </a:cubicBezTo>
                  <a:cubicBezTo>
                    <a:pt x="15271" y="5410"/>
                    <a:pt x="16229" y="4475"/>
                    <a:pt x="16229" y="3310"/>
                  </a:cubicBezTo>
                  <a:cubicBezTo>
                    <a:pt x="16229" y="2146"/>
                    <a:pt x="15271" y="1211"/>
                    <a:pt x="14129" y="1211"/>
                  </a:cubicBezTo>
                  <a:cubicBezTo>
                    <a:pt x="13057" y="1211"/>
                    <a:pt x="12189" y="1987"/>
                    <a:pt x="12029" y="3014"/>
                  </a:cubicBezTo>
                  <a:lnTo>
                    <a:pt x="7145" y="3014"/>
                  </a:lnTo>
                  <a:cubicBezTo>
                    <a:pt x="6871" y="1302"/>
                    <a:pt x="5387" y="1"/>
                    <a:pt x="360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C1E5ADE3-BB54-499B-B895-84AE06350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895" y="-10006"/>
            <a:ext cx="1085105" cy="1085105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7D1926FC-12FF-4BF9-806A-DE013C956B78}"/>
              </a:ext>
            </a:extLst>
          </p:cNvPr>
          <p:cNvSpPr txBox="1"/>
          <p:nvPr/>
        </p:nvSpPr>
        <p:spPr>
          <a:xfrm>
            <a:off x="8571831" y="4746595"/>
            <a:ext cx="567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>
                <a:solidFill>
                  <a:srgbClr val="FFC000"/>
                </a:solidFill>
              </a:rPr>
              <a:t>1</a:t>
            </a:r>
            <a:endParaRPr lang="fr-FR" sz="1600" b="1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CONCLUSION</a:t>
            </a:r>
            <a:endParaRPr sz="320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2998459-189F-4E4E-951A-EAC59B782AA1}"/>
              </a:ext>
            </a:extLst>
          </p:cNvPr>
          <p:cNvSpPr txBox="1"/>
          <p:nvPr/>
        </p:nvSpPr>
        <p:spPr>
          <a:xfrm>
            <a:off x="8571831" y="4746595"/>
            <a:ext cx="567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>
                <a:solidFill>
                  <a:srgbClr val="FFC000"/>
                </a:solidFill>
              </a:rPr>
              <a:t>10</a:t>
            </a:r>
            <a:endParaRPr lang="fr-FR" sz="1600" b="1">
              <a:solidFill>
                <a:srgbClr val="FFC000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04017C6-6288-4C2C-8816-B8BDEA6DFF8A}"/>
              </a:ext>
            </a:extLst>
          </p:cNvPr>
          <p:cNvSpPr txBox="1"/>
          <p:nvPr/>
        </p:nvSpPr>
        <p:spPr>
          <a:xfrm>
            <a:off x="713225" y="1600984"/>
            <a:ext cx="55603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fr-FR" sz="1600">
                <a:solidFill>
                  <a:schemeClr val="lt1"/>
                </a:solidFill>
                <a:latin typeface="Archivo"/>
                <a:cs typeface="Archivo"/>
                <a:sym typeface="Archivo"/>
              </a:rPr>
              <a:t>Les étapes importantes de ce projet:</a:t>
            </a:r>
          </a:p>
          <a:p>
            <a:pPr>
              <a:buClr>
                <a:schemeClr val="bg1"/>
              </a:buClr>
            </a:pPr>
            <a:endParaRPr lang="fr-FR">
              <a:solidFill>
                <a:schemeClr val="lt1"/>
              </a:solidFill>
              <a:latin typeface="Archivo"/>
              <a:cs typeface="Archivo"/>
              <a:sym typeface="Archivo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fr-FR">
                <a:solidFill>
                  <a:schemeClr val="lt1"/>
                </a:solidFill>
                <a:latin typeface="Archivo"/>
                <a:cs typeface="Archivo"/>
                <a:sym typeface="Archivo"/>
              </a:rPr>
              <a:t>Fabrication d’un muscle artificiel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fr-FR">
                <a:solidFill>
                  <a:schemeClr val="lt1"/>
                </a:solidFill>
                <a:latin typeface="Archivo"/>
                <a:cs typeface="Archivo"/>
                <a:sym typeface="Archivo"/>
              </a:rPr>
              <a:t>Apprentissage de l’impression 3D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fr-FR">
                <a:solidFill>
                  <a:schemeClr val="lt1"/>
                </a:solidFill>
                <a:latin typeface="Archivo"/>
                <a:cs typeface="Archivo"/>
                <a:sym typeface="Archivo"/>
              </a:rPr>
              <a:t>Utilisation d’un servomoteur 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fr-FR">
                <a:solidFill>
                  <a:schemeClr val="lt1"/>
                </a:solidFill>
                <a:latin typeface="Archivo"/>
                <a:cs typeface="Archivo"/>
                <a:sym typeface="Archivo"/>
              </a:rPr>
              <a:t>Programmation sur Matlab pour l’analyse d’image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EF48DB2-3A58-4234-B7AB-B4EC428BCE68}"/>
              </a:ext>
            </a:extLst>
          </p:cNvPr>
          <p:cNvSpPr txBox="1"/>
          <p:nvPr/>
        </p:nvSpPr>
        <p:spPr>
          <a:xfrm>
            <a:off x="2146827" y="3474763"/>
            <a:ext cx="4850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>
                <a:solidFill>
                  <a:schemeClr val="lt1"/>
                </a:solidFill>
                <a:latin typeface="Archivo"/>
                <a:cs typeface="Archivo"/>
              </a:rPr>
              <a:t>Nous avons acquis de nombreuses connaissances que nous avons pu mobiliser afin de concevoir un système qui pourrait aider le patient.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231584D-70E5-45E0-B822-4454855F5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895" y="-10006"/>
            <a:ext cx="1085105" cy="108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644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0"/>
          <p:cNvSpPr/>
          <p:nvPr/>
        </p:nvSpPr>
        <p:spPr>
          <a:xfrm>
            <a:off x="4759425" y="1642750"/>
            <a:ext cx="758100" cy="7581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40"/>
          <p:cNvSpPr/>
          <p:nvPr/>
        </p:nvSpPr>
        <p:spPr>
          <a:xfrm>
            <a:off x="806975" y="3327975"/>
            <a:ext cx="758100" cy="7581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40"/>
          <p:cNvSpPr/>
          <p:nvPr/>
        </p:nvSpPr>
        <p:spPr>
          <a:xfrm>
            <a:off x="806975" y="1642750"/>
            <a:ext cx="758100" cy="7581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4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SOMMAIRE</a:t>
            </a:r>
            <a:endParaRPr/>
          </a:p>
        </p:txBody>
      </p:sp>
      <p:sp>
        <p:nvSpPr>
          <p:cNvPr id="206" name="Google Shape;206;p40"/>
          <p:cNvSpPr txBox="1">
            <a:spLocks noGrp="1"/>
          </p:cNvSpPr>
          <p:nvPr>
            <p:ph type="subTitle" idx="1"/>
          </p:nvPr>
        </p:nvSpPr>
        <p:spPr>
          <a:xfrm>
            <a:off x="1748875" y="1775500"/>
            <a:ext cx="2731200" cy="3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INTRODUCTION</a:t>
            </a:r>
            <a:endParaRPr/>
          </a:p>
        </p:txBody>
      </p:sp>
      <p:sp>
        <p:nvSpPr>
          <p:cNvPr id="207" name="Google Shape;207;p40"/>
          <p:cNvSpPr txBox="1">
            <a:spLocks noGrp="1"/>
          </p:cNvSpPr>
          <p:nvPr>
            <p:ph type="subTitle" idx="2"/>
          </p:nvPr>
        </p:nvSpPr>
        <p:spPr>
          <a:xfrm>
            <a:off x="1748874" y="2168547"/>
            <a:ext cx="3350663" cy="6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Présentation de la problématique</a:t>
            </a:r>
            <a:endParaRPr/>
          </a:p>
        </p:txBody>
      </p:sp>
      <p:sp>
        <p:nvSpPr>
          <p:cNvPr id="208" name="Google Shape;208;p40"/>
          <p:cNvSpPr txBox="1">
            <a:spLocks noGrp="1"/>
          </p:cNvSpPr>
          <p:nvPr>
            <p:ph type="title" idx="3"/>
          </p:nvPr>
        </p:nvSpPr>
        <p:spPr>
          <a:xfrm>
            <a:off x="713225" y="1775500"/>
            <a:ext cx="9492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9" name="Google Shape;209;p40"/>
          <p:cNvSpPr txBox="1">
            <a:spLocks noGrp="1"/>
          </p:cNvSpPr>
          <p:nvPr>
            <p:ph type="subTitle" idx="4"/>
          </p:nvPr>
        </p:nvSpPr>
        <p:spPr>
          <a:xfrm>
            <a:off x="5699525" y="1775500"/>
            <a:ext cx="2731200" cy="3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LA MECANIQUE</a:t>
            </a:r>
            <a:endParaRPr/>
          </a:p>
        </p:txBody>
      </p:sp>
      <p:sp>
        <p:nvSpPr>
          <p:cNvPr id="210" name="Google Shape;210;p40"/>
          <p:cNvSpPr txBox="1">
            <a:spLocks noGrp="1"/>
          </p:cNvSpPr>
          <p:nvPr>
            <p:ph type="subTitle" idx="5"/>
          </p:nvPr>
        </p:nvSpPr>
        <p:spPr>
          <a:xfrm>
            <a:off x="5699525" y="2168472"/>
            <a:ext cx="2731200" cy="6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La conception et construction d’une orthèse</a:t>
            </a:r>
            <a:endParaRPr/>
          </a:p>
        </p:txBody>
      </p:sp>
      <p:sp>
        <p:nvSpPr>
          <p:cNvPr id="211" name="Google Shape;211;p40"/>
          <p:cNvSpPr txBox="1">
            <a:spLocks noGrp="1"/>
          </p:cNvSpPr>
          <p:nvPr>
            <p:ph type="title" idx="6"/>
          </p:nvPr>
        </p:nvSpPr>
        <p:spPr>
          <a:xfrm>
            <a:off x="4663875" y="1775500"/>
            <a:ext cx="9492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2" name="Google Shape;212;p40"/>
          <p:cNvSpPr txBox="1">
            <a:spLocks noGrp="1"/>
          </p:cNvSpPr>
          <p:nvPr>
            <p:ph type="subTitle" idx="7"/>
          </p:nvPr>
        </p:nvSpPr>
        <p:spPr>
          <a:xfrm>
            <a:off x="1748875" y="3460725"/>
            <a:ext cx="2731200" cy="3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LE TRAITEMENT DE L’IMAGE</a:t>
            </a:r>
            <a:endParaRPr/>
          </a:p>
        </p:txBody>
      </p:sp>
      <p:sp>
        <p:nvSpPr>
          <p:cNvPr id="213" name="Google Shape;213;p40"/>
          <p:cNvSpPr txBox="1">
            <a:spLocks noGrp="1"/>
          </p:cNvSpPr>
          <p:nvPr>
            <p:ph type="subTitle" idx="8"/>
          </p:nvPr>
        </p:nvSpPr>
        <p:spPr>
          <a:xfrm>
            <a:off x="1748875" y="3853697"/>
            <a:ext cx="2731200" cy="6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Accompagnement de la rééducation </a:t>
            </a:r>
            <a:endParaRPr/>
          </a:p>
        </p:txBody>
      </p:sp>
      <p:sp>
        <p:nvSpPr>
          <p:cNvPr id="214" name="Google Shape;214;p40"/>
          <p:cNvSpPr txBox="1">
            <a:spLocks noGrp="1"/>
          </p:cNvSpPr>
          <p:nvPr>
            <p:ph type="title" idx="9"/>
          </p:nvPr>
        </p:nvSpPr>
        <p:spPr>
          <a:xfrm>
            <a:off x="713225" y="3460725"/>
            <a:ext cx="9492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" name="Google Shape;215;p40"/>
          <p:cNvSpPr txBox="1">
            <a:spLocks noGrp="1"/>
          </p:cNvSpPr>
          <p:nvPr>
            <p:ph type="subTitle" idx="13"/>
          </p:nvPr>
        </p:nvSpPr>
        <p:spPr>
          <a:xfrm>
            <a:off x="5699525" y="3460725"/>
            <a:ext cx="2731200" cy="3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16" name="Google Shape;216;p40"/>
          <p:cNvSpPr txBox="1">
            <a:spLocks noGrp="1"/>
          </p:cNvSpPr>
          <p:nvPr>
            <p:ph type="subTitle" idx="14"/>
          </p:nvPr>
        </p:nvSpPr>
        <p:spPr>
          <a:xfrm>
            <a:off x="5699525" y="3853697"/>
            <a:ext cx="2731200" cy="6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Ce que l’on retient de ce projet</a:t>
            </a:r>
            <a:endParaRPr/>
          </a:p>
        </p:txBody>
      </p:sp>
      <p:sp>
        <p:nvSpPr>
          <p:cNvPr id="217" name="Google Shape;217;p40"/>
          <p:cNvSpPr/>
          <p:nvPr/>
        </p:nvSpPr>
        <p:spPr>
          <a:xfrm>
            <a:off x="4759425" y="3327975"/>
            <a:ext cx="758100" cy="7581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40"/>
          <p:cNvSpPr txBox="1">
            <a:spLocks noGrp="1"/>
          </p:cNvSpPr>
          <p:nvPr>
            <p:ph type="title" idx="15"/>
          </p:nvPr>
        </p:nvSpPr>
        <p:spPr>
          <a:xfrm>
            <a:off x="4663875" y="3460725"/>
            <a:ext cx="9492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2998459-189F-4E4E-951A-EAC59B782AA1}"/>
              </a:ext>
            </a:extLst>
          </p:cNvPr>
          <p:cNvSpPr txBox="1"/>
          <p:nvPr/>
        </p:nvSpPr>
        <p:spPr>
          <a:xfrm>
            <a:off x="8571831" y="4746595"/>
            <a:ext cx="567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>
                <a:solidFill>
                  <a:srgbClr val="FFC000"/>
                </a:solidFill>
              </a:rPr>
              <a:t>2</a:t>
            </a:r>
            <a:endParaRPr lang="fr-FR" sz="1600" b="1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1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</a:t>
            </a:r>
            <a:r>
              <a:rPr lang="en" b="1">
                <a:latin typeface="Archivo"/>
                <a:ea typeface="Archivo"/>
                <a:cs typeface="Archivo"/>
                <a:sym typeface="Archivo"/>
              </a:rPr>
              <a:t>DUCTION</a:t>
            </a:r>
            <a:endParaRPr b="1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24" name="Google Shape;224;p41"/>
          <p:cNvSpPr txBox="1">
            <a:spLocks noGrp="1"/>
          </p:cNvSpPr>
          <p:nvPr>
            <p:ph type="subTitle" idx="1"/>
          </p:nvPr>
        </p:nvSpPr>
        <p:spPr>
          <a:xfrm>
            <a:off x="713099" y="1797574"/>
            <a:ext cx="4017751" cy="31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/>
              <a:t>Conceptualiser et réaliser une orthèse mécanique.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/>
              <a:t>Cible : patient récemment touché par un AVC ayant perdu totalement ou partiellement la motricité au niveau de ses doigts. (150 000 cas d’AVC par an en France)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/>
              <a:t>Traitement de l’image : proposer un accompagnement des soins avec analyse des mouvements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/>
          </a:p>
        </p:txBody>
      </p:sp>
      <p:sp>
        <p:nvSpPr>
          <p:cNvPr id="225" name="Google Shape;225;p41"/>
          <p:cNvSpPr/>
          <p:nvPr/>
        </p:nvSpPr>
        <p:spPr>
          <a:xfrm>
            <a:off x="713100" y="1112200"/>
            <a:ext cx="7717500" cy="61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41"/>
          <p:cNvSpPr/>
          <p:nvPr/>
        </p:nvSpPr>
        <p:spPr>
          <a:xfrm>
            <a:off x="4480250" y="-424626"/>
            <a:ext cx="5311449" cy="14745854"/>
          </a:xfrm>
          <a:custGeom>
            <a:avLst/>
            <a:gdLst/>
            <a:ahLst/>
            <a:cxnLst/>
            <a:rect l="l" t="t" r="r" b="b"/>
            <a:pathLst>
              <a:path w="16458" h="62862" extrusionOk="0">
                <a:moveTo>
                  <a:pt x="2214" y="1"/>
                </a:moveTo>
                <a:cubicBezTo>
                  <a:pt x="982" y="1"/>
                  <a:pt x="0" y="982"/>
                  <a:pt x="0" y="2215"/>
                </a:cubicBezTo>
                <a:cubicBezTo>
                  <a:pt x="0" y="3424"/>
                  <a:pt x="982" y="4406"/>
                  <a:pt x="2214" y="4406"/>
                </a:cubicBezTo>
                <a:lnTo>
                  <a:pt x="2534" y="4406"/>
                </a:lnTo>
                <a:lnTo>
                  <a:pt x="2534" y="56927"/>
                </a:lnTo>
                <a:cubicBezTo>
                  <a:pt x="2534" y="60214"/>
                  <a:pt x="5182" y="62861"/>
                  <a:pt x="8468" y="62861"/>
                </a:cubicBezTo>
                <a:cubicBezTo>
                  <a:pt x="11755" y="62861"/>
                  <a:pt x="14403" y="60214"/>
                  <a:pt x="14403" y="56927"/>
                </a:cubicBezTo>
                <a:lnTo>
                  <a:pt x="14403" y="4406"/>
                </a:lnTo>
                <a:cubicBezTo>
                  <a:pt x="15544" y="4337"/>
                  <a:pt x="16457" y="3379"/>
                  <a:pt x="16457" y="2215"/>
                </a:cubicBezTo>
                <a:cubicBezTo>
                  <a:pt x="16457" y="982"/>
                  <a:pt x="15476" y="1"/>
                  <a:pt x="14243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41"/>
          <p:cNvSpPr txBox="1">
            <a:spLocks noGrp="1"/>
          </p:cNvSpPr>
          <p:nvPr>
            <p:ph type="subTitle" idx="2"/>
          </p:nvPr>
        </p:nvSpPr>
        <p:spPr>
          <a:xfrm>
            <a:off x="-257638" y="1355644"/>
            <a:ext cx="35067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LA PROBLEMATIQUE</a:t>
            </a:r>
            <a:endParaRPr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6C4A221-5E0D-4D02-B19D-DFC3CA7F3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50" y="127110"/>
            <a:ext cx="2338650" cy="1670464"/>
          </a:xfrm>
          <a:prstGeom prst="rect">
            <a:avLst/>
          </a:prstGeom>
        </p:spPr>
      </p:pic>
      <p:pic>
        <p:nvPicPr>
          <p:cNvPr id="4" name="Image 3" descr="Une image contenant personne, intérieur&#10;&#10;Description générée automatiquement">
            <a:extLst>
              <a:ext uri="{FF2B5EF4-FFF2-40B4-BE49-F238E27FC236}">
                <a16:creationId xmlns:a16="http://schemas.microsoft.com/office/drawing/2014/main" id="{8B7ED888-C3A2-4977-909B-5AB43630F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950" y="1928595"/>
            <a:ext cx="2338650" cy="31182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9B0961B-13AE-43CB-99EB-A1EAE9B73336}"/>
              </a:ext>
            </a:extLst>
          </p:cNvPr>
          <p:cNvSpPr txBox="1"/>
          <p:nvPr/>
        </p:nvSpPr>
        <p:spPr>
          <a:xfrm>
            <a:off x="8571831" y="4746595"/>
            <a:ext cx="567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>
                <a:solidFill>
                  <a:srgbClr val="FFC000"/>
                </a:solidFill>
              </a:rPr>
              <a:t>3</a:t>
            </a:r>
            <a:endParaRPr lang="fr-FR" sz="1600" b="1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3"/>
          <p:cNvSpPr txBox="1">
            <a:spLocks noGrp="1"/>
          </p:cNvSpPr>
          <p:nvPr>
            <p:ph type="title"/>
          </p:nvPr>
        </p:nvSpPr>
        <p:spPr>
          <a:xfrm>
            <a:off x="-1728500" y="5205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LA MECANIQUE</a:t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41" name="Google Shape;241;p43"/>
          <p:cNvSpPr txBox="1">
            <a:spLocks noGrp="1"/>
          </p:cNvSpPr>
          <p:nvPr>
            <p:ph type="subTitle" idx="1"/>
          </p:nvPr>
        </p:nvSpPr>
        <p:spPr>
          <a:xfrm>
            <a:off x="621499" y="641024"/>
            <a:ext cx="5372400" cy="27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/>
              <a:t>Notre idée: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b="1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fr-FR"/>
              <a:t>Utilisation d’un cerveau-moteur relié à une bague par un fil de pêche.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/>
              <a:t>Conception des pièces 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fr-FR"/>
              <a:t>Croquis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fr-FR"/>
          </a:p>
        </p:txBody>
      </p:sp>
      <p:sp>
        <p:nvSpPr>
          <p:cNvPr id="242" name="Google Shape;242;p43"/>
          <p:cNvSpPr/>
          <p:nvPr/>
        </p:nvSpPr>
        <p:spPr>
          <a:xfrm>
            <a:off x="713100" y="1112200"/>
            <a:ext cx="7717500" cy="61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43"/>
          <p:cNvSpPr/>
          <p:nvPr/>
        </p:nvSpPr>
        <p:spPr>
          <a:xfrm>
            <a:off x="5285081" y="-4394188"/>
            <a:ext cx="6291037" cy="12042362"/>
          </a:xfrm>
          <a:custGeom>
            <a:avLst/>
            <a:gdLst/>
            <a:ahLst/>
            <a:cxnLst/>
            <a:rect l="l" t="t" r="r" b="b"/>
            <a:pathLst>
              <a:path w="20177" h="38623" extrusionOk="0">
                <a:moveTo>
                  <a:pt x="8071" y="1"/>
                </a:moveTo>
                <a:cubicBezTo>
                  <a:pt x="7645" y="1"/>
                  <a:pt x="7319" y="327"/>
                  <a:pt x="7319" y="753"/>
                </a:cubicBezTo>
                <a:lnTo>
                  <a:pt x="7319" y="23033"/>
                </a:lnTo>
                <a:lnTo>
                  <a:pt x="753" y="35515"/>
                </a:lnTo>
                <a:cubicBezTo>
                  <a:pt x="1" y="36918"/>
                  <a:pt x="1028" y="38623"/>
                  <a:pt x="2632" y="38623"/>
                </a:cubicBezTo>
                <a:lnTo>
                  <a:pt x="17570" y="38623"/>
                </a:lnTo>
                <a:cubicBezTo>
                  <a:pt x="19149" y="38623"/>
                  <a:pt x="20176" y="36918"/>
                  <a:pt x="19449" y="35515"/>
                </a:cubicBezTo>
                <a:lnTo>
                  <a:pt x="12883" y="23033"/>
                </a:lnTo>
                <a:lnTo>
                  <a:pt x="12883" y="753"/>
                </a:lnTo>
                <a:cubicBezTo>
                  <a:pt x="12883" y="327"/>
                  <a:pt x="12532" y="1"/>
                  <a:pt x="1213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6ED8B14-D2B5-49B7-BA71-875ACDCF10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70" t="21494" r="14597" b="12437"/>
          <a:stretch/>
        </p:blipFill>
        <p:spPr>
          <a:xfrm>
            <a:off x="3150118" y="2268026"/>
            <a:ext cx="3423864" cy="230139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AC9446C-A56B-4359-83AB-7AE5162887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802" t="11373" r="8014" b="10120"/>
          <a:stretch/>
        </p:blipFill>
        <p:spPr>
          <a:xfrm>
            <a:off x="6689930" y="70528"/>
            <a:ext cx="2325330" cy="208334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15E520C-DD28-431B-8F6D-093CBF8E3B70}"/>
              </a:ext>
            </a:extLst>
          </p:cNvPr>
          <p:cNvSpPr txBox="1"/>
          <p:nvPr/>
        </p:nvSpPr>
        <p:spPr>
          <a:xfrm>
            <a:off x="8571831" y="4746595"/>
            <a:ext cx="567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>
                <a:solidFill>
                  <a:srgbClr val="FFC000"/>
                </a:solidFill>
              </a:rPr>
              <a:t>4</a:t>
            </a:r>
            <a:endParaRPr lang="fr-FR" sz="1600" b="1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3"/>
          <p:cNvSpPr txBox="1">
            <a:spLocks noGrp="1"/>
          </p:cNvSpPr>
          <p:nvPr>
            <p:ph type="title"/>
          </p:nvPr>
        </p:nvSpPr>
        <p:spPr>
          <a:xfrm>
            <a:off x="-1728500" y="5205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LA MECANIQUE</a:t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41" name="Google Shape;241;p43"/>
          <p:cNvSpPr txBox="1">
            <a:spLocks noGrp="1"/>
          </p:cNvSpPr>
          <p:nvPr>
            <p:ph type="subTitle" idx="1"/>
          </p:nvPr>
        </p:nvSpPr>
        <p:spPr>
          <a:xfrm>
            <a:off x="525125" y="1004641"/>
            <a:ext cx="5372400" cy="27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/>
              <a:t>Conception des pièces 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fr-FR"/>
              <a:t>Modélisation avec FUSION 360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fr-FR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fr-FR"/>
              <a:t>Impression 3D au </a:t>
            </a:r>
            <a:r>
              <a:rPr lang="fr-FR" err="1"/>
              <a:t>Fab</a:t>
            </a:r>
            <a:r>
              <a:rPr lang="fr-FR"/>
              <a:t> </a:t>
            </a:r>
            <a:r>
              <a:rPr lang="fr-FR" err="1"/>
              <a:t>Lab</a:t>
            </a:r>
            <a:endParaRPr lang="fr-FR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fr-FR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fr-FR"/>
              <a:t>Travail post-impression au </a:t>
            </a:r>
            <a:r>
              <a:rPr lang="fr-FR" err="1"/>
              <a:t>Fab</a:t>
            </a:r>
            <a:r>
              <a:rPr lang="fr-FR"/>
              <a:t> </a:t>
            </a:r>
            <a:r>
              <a:rPr lang="fr-FR" err="1"/>
              <a:t>Lab</a:t>
            </a:r>
            <a:endParaRPr/>
          </a:p>
        </p:txBody>
      </p:sp>
      <p:sp>
        <p:nvSpPr>
          <p:cNvPr id="242" name="Google Shape;242;p43"/>
          <p:cNvSpPr/>
          <p:nvPr/>
        </p:nvSpPr>
        <p:spPr>
          <a:xfrm>
            <a:off x="713100" y="1112200"/>
            <a:ext cx="7717500" cy="61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43"/>
          <p:cNvSpPr/>
          <p:nvPr/>
        </p:nvSpPr>
        <p:spPr>
          <a:xfrm>
            <a:off x="5285263" y="-4690023"/>
            <a:ext cx="6291037" cy="12042362"/>
          </a:xfrm>
          <a:custGeom>
            <a:avLst/>
            <a:gdLst/>
            <a:ahLst/>
            <a:cxnLst/>
            <a:rect l="l" t="t" r="r" b="b"/>
            <a:pathLst>
              <a:path w="20177" h="38623" extrusionOk="0">
                <a:moveTo>
                  <a:pt x="8071" y="1"/>
                </a:moveTo>
                <a:cubicBezTo>
                  <a:pt x="7645" y="1"/>
                  <a:pt x="7319" y="327"/>
                  <a:pt x="7319" y="753"/>
                </a:cubicBezTo>
                <a:lnTo>
                  <a:pt x="7319" y="23033"/>
                </a:lnTo>
                <a:lnTo>
                  <a:pt x="753" y="35515"/>
                </a:lnTo>
                <a:cubicBezTo>
                  <a:pt x="1" y="36918"/>
                  <a:pt x="1028" y="38623"/>
                  <a:pt x="2632" y="38623"/>
                </a:cubicBezTo>
                <a:lnTo>
                  <a:pt x="17570" y="38623"/>
                </a:lnTo>
                <a:cubicBezTo>
                  <a:pt x="19149" y="38623"/>
                  <a:pt x="20176" y="36918"/>
                  <a:pt x="19449" y="35515"/>
                </a:cubicBezTo>
                <a:lnTo>
                  <a:pt x="12883" y="23033"/>
                </a:lnTo>
                <a:lnTo>
                  <a:pt x="12883" y="753"/>
                </a:lnTo>
                <a:cubicBezTo>
                  <a:pt x="12883" y="327"/>
                  <a:pt x="12532" y="1"/>
                  <a:pt x="1213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6A88837-1F08-4DB1-876F-FFA443B79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68" y="3592941"/>
            <a:ext cx="1068199" cy="106819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A8D0C83-749D-4E44-8F1F-7B49DDC6024D}"/>
              </a:ext>
            </a:extLst>
          </p:cNvPr>
          <p:cNvSpPr txBox="1"/>
          <p:nvPr/>
        </p:nvSpPr>
        <p:spPr>
          <a:xfrm>
            <a:off x="8571831" y="4746595"/>
            <a:ext cx="567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>
                <a:solidFill>
                  <a:srgbClr val="FFC000"/>
                </a:solidFill>
              </a:rPr>
              <a:t>5</a:t>
            </a:r>
            <a:endParaRPr lang="fr-FR" sz="1600" b="1">
              <a:solidFill>
                <a:srgbClr val="FFC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8044F8-DA15-4EE1-A4A5-6A325661B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698" y="338507"/>
            <a:ext cx="3199994" cy="213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5A73521-5B1F-4892-989E-53A731504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921" y="2870622"/>
            <a:ext cx="3199994" cy="194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247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3"/>
          <p:cNvSpPr txBox="1">
            <a:spLocks noGrp="1"/>
          </p:cNvSpPr>
          <p:nvPr>
            <p:ph type="title"/>
          </p:nvPr>
        </p:nvSpPr>
        <p:spPr>
          <a:xfrm>
            <a:off x="-1728500" y="5205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LA MECANIQUE</a:t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41" name="Google Shape;241;p43"/>
          <p:cNvSpPr txBox="1">
            <a:spLocks noGrp="1"/>
          </p:cNvSpPr>
          <p:nvPr>
            <p:ph type="subTitle" idx="1"/>
          </p:nvPr>
        </p:nvSpPr>
        <p:spPr>
          <a:xfrm>
            <a:off x="525125" y="1004641"/>
            <a:ext cx="5372400" cy="27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/>
              <a:t>Le fonctionnement du cerveau-moteur: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fr-FR"/>
              <a:t>Utilisation du logiciel MPLAB X IDE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fr-FR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fr-FR"/>
              <a:t>Utilisation d’une carte programmable </a:t>
            </a:r>
            <a:r>
              <a:rPr lang="fr-FR" err="1"/>
              <a:t>Microchip</a:t>
            </a:r>
            <a:endParaRPr lang="fr-FR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fr-FR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fr-FR"/>
              <a:t>Alimenté par un générateur (sur secteur dans le futur)</a:t>
            </a:r>
          </a:p>
        </p:txBody>
      </p:sp>
      <p:sp>
        <p:nvSpPr>
          <p:cNvPr id="242" name="Google Shape;242;p43"/>
          <p:cNvSpPr/>
          <p:nvPr/>
        </p:nvSpPr>
        <p:spPr>
          <a:xfrm>
            <a:off x="713100" y="1112200"/>
            <a:ext cx="7717500" cy="61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43"/>
          <p:cNvSpPr/>
          <p:nvPr/>
        </p:nvSpPr>
        <p:spPr>
          <a:xfrm>
            <a:off x="5285263" y="-4690023"/>
            <a:ext cx="6291037" cy="12042362"/>
          </a:xfrm>
          <a:custGeom>
            <a:avLst/>
            <a:gdLst/>
            <a:ahLst/>
            <a:cxnLst/>
            <a:rect l="l" t="t" r="r" b="b"/>
            <a:pathLst>
              <a:path w="20177" h="38623" extrusionOk="0">
                <a:moveTo>
                  <a:pt x="8071" y="1"/>
                </a:moveTo>
                <a:cubicBezTo>
                  <a:pt x="7645" y="1"/>
                  <a:pt x="7319" y="327"/>
                  <a:pt x="7319" y="753"/>
                </a:cubicBezTo>
                <a:lnTo>
                  <a:pt x="7319" y="23033"/>
                </a:lnTo>
                <a:lnTo>
                  <a:pt x="753" y="35515"/>
                </a:lnTo>
                <a:cubicBezTo>
                  <a:pt x="1" y="36918"/>
                  <a:pt x="1028" y="38623"/>
                  <a:pt x="2632" y="38623"/>
                </a:cubicBezTo>
                <a:lnTo>
                  <a:pt x="17570" y="38623"/>
                </a:lnTo>
                <a:cubicBezTo>
                  <a:pt x="19149" y="38623"/>
                  <a:pt x="20176" y="36918"/>
                  <a:pt x="19449" y="35515"/>
                </a:cubicBezTo>
                <a:lnTo>
                  <a:pt x="12883" y="23033"/>
                </a:lnTo>
                <a:lnTo>
                  <a:pt x="12883" y="753"/>
                </a:lnTo>
                <a:cubicBezTo>
                  <a:pt x="12883" y="327"/>
                  <a:pt x="12532" y="1"/>
                  <a:pt x="1213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B1CB105-CBCC-484F-9248-953ED246E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350" y="808500"/>
            <a:ext cx="1453424" cy="145342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B9DC918-B113-4B24-8454-CBC79AFBD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98" y="2470903"/>
            <a:ext cx="3491802" cy="192022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5CFD41E-0360-4F87-9508-61A43FD03618}"/>
              </a:ext>
            </a:extLst>
          </p:cNvPr>
          <p:cNvSpPr txBox="1"/>
          <p:nvPr/>
        </p:nvSpPr>
        <p:spPr>
          <a:xfrm>
            <a:off x="8571831" y="4746595"/>
            <a:ext cx="567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>
                <a:solidFill>
                  <a:srgbClr val="FFC000"/>
                </a:solidFill>
              </a:rPr>
              <a:t>6</a:t>
            </a:r>
            <a:endParaRPr lang="fr-FR" sz="1600" b="1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094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3"/>
          <p:cNvSpPr txBox="1">
            <a:spLocks noGrp="1"/>
          </p:cNvSpPr>
          <p:nvPr>
            <p:ph type="title"/>
          </p:nvPr>
        </p:nvSpPr>
        <p:spPr>
          <a:xfrm>
            <a:off x="-553438" y="5205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LE TRAITEMENT DE L’IMAGE</a:t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42" name="Google Shape;242;p43"/>
          <p:cNvSpPr/>
          <p:nvPr/>
        </p:nvSpPr>
        <p:spPr>
          <a:xfrm>
            <a:off x="713100" y="1112200"/>
            <a:ext cx="7717500" cy="61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43"/>
          <p:cNvSpPr/>
          <p:nvPr/>
        </p:nvSpPr>
        <p:spPr>
          <a:xfrm>
            <a:off x="5285263" y="-4690023"/>
            <a:ext cx="6291037" cy="12042362"/>
          </a:xfrm>
          <a:custGeom>
            <a:avLst/>
            <a:gdLst/>
            <a:ahLst/>
            <a:cxnLst/>
            <a:rect l="l" t="t" r="r" b="b"/>
            <a:pathLst>
              <a:path w="20177" h="38623" extrusionOk="0">
                <a:moveTo>
                  <a:pt x="8071" y="1"/>
                </a:moveTo>
                <a:cubicBezTo>
                  <a:pt x="7645" y="1"/>
                  <a:pt x="7319" y="327"/>
                  <a:pt x="7319" y="753"/>
                </a:cubicBezTo>
                <a:lnTo>
                  <a:pt x="7319" y="23033"/>
                </a:lnTo>
                <a:lnTo>
                  <a:pt x="753" y="35515"/>
                </a:lnTo>
                <a:cubicBezTo>
                  <a:pt x="1" y="36918"/>
                  <a:pt x="1028" y="38623"/>
                  <a:pt x="2632" y="38623"/>
                </a:cubicBezTo>
                <a:lnTo>
                  <a:pt x="17570" y="38623"/>
                </a:lnTo>
                <a:cubicBezTo>
                  <a:pt x="19149" y="38623"/>
                  <a:pt x="20176" y="36918"/>
                  <a:pt x="19449" y="35515"/>
                </a:cubicBezTo>
                <a:lnTo>
                  <a:pt x="12883" y="23033"/>
                </a:lnTo>
                <a:lnTo>
                  <a:pt x="12883" y="753"/>
                </a:lnTo>
                <a:cubicBezTo>
                  <a:pt x="12883" y="327"/>
                  <a:pt x="12532" y="1"/>
                  <a:pt x="1213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5CFD41E-0360-4F87-9508-61A43FD03618}"/>
              </a:ext>
            </a:extLst>
          </p:cNvPr>
          <p:cNvSpPr txBox="1"/>
          <p:nvPr/>
        </p:nvSpPr>
        <p:spPr>
          <a:xfrm>
            <a:off x="8571831" y="4746595"/>
            <a:ext cx="567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>
                <a:solidFill>
                  <a:srgbClr val="FFC000"/>
                </a:solidFill>
              </a:rPr>
              <a:t>7</a:t>
            </a:r>
            <a:endParaRPr lang="fr-FR" sz="1600" b="1">
              <a:solidFill>
                <a:srgbClr val="FFC000"/>
              </a:solidFill>
            </a:endParaRPr>
          </a:p>
        </p:txBody>
      </p:sp>
      <p:sp>
        <p:nvSpPr>
          <p:cNvPr id="5" name="Rectangle : avec coin rogné 4">
            <a:extLst>
              <a:ext uri="{FF2B5EF4-FFF2-40B4-BE49-F238E27FC236}">
                <a16:creationId xmlns:a16="http://schemas.microsoft.com/office/drawing/2014/main" id="{1BEB536F-3559-4502-A071-FE4A3FA11052}"/>
              </a:ext>
            </a:extLst>
          </p:cNvPr>
          <p:cNvSpPr/>
          <p:nvPr/>
        </p:nvSpPr>
        <p:spPr>
          <a:xfrm>
            <a:off x="653143" y="1546917"/>
            <a:ext cx="1478165" cy="791024"/>
          </a:xfrm>
          <a:prstGeom prst="snip1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bg2"/>
                </a:solidFill>
              </a:rPr>
              <a:t>Passage en niveaux de gris puis seuillage</a:t>
            </a:r>
          </a:p>
        </p:txBody>
      </p:sp>
      <p:sp>
        <p:nvSpPr>
          <p:cNvPr id="12" name="Rectangle : avec coin rogné 11">
            <a:extLst>
              <a:ext uri="{FF2B5EF4-FFF2-40B4-BE49-F238E27FC236}">
                <a16:creationId xmlns:a16="http://schemas.microsoft.com/office/drawing/2014/main" id="{8D447BFC-FF31-4572-892D-0C5DC7AB0A3D}"/>
              </a:ext>
            </a:extLst>
          </p:cNvPr>
          <p:cNvSpPr/>
          <p:nvPr/>
        </p:nvSpPr>
        <p:spPr>
          <a:xfrm>
            <a:off x="2969203" y="1546917"/>
            <a:ext cx="1478165" cy="791024"/>
          </a:xfrm>
          <a:prstGeom prst="snip1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bg2"/>
                </a:solidFill>
              </a:rPr>
              <a:t>Erosion (et/ou dilatation)</a:t>
            </a:r>
          </a:p>
        </p:txBody>
      </p:sp>
      <p:sp>
        <p:nvSpPr>
          <p:cNvPr id="13" name="Rectangle : avec coin rogné 12">
            <a:extLst>
              <a:ext uri="{FF2B5EF4-FFF2-40B4-BE49-F238E27FC236}">
                <a16:creationId xmlns:a16="http://schemas.microsoft.com/office/drawing/2014/main" id="{54804C5B-84C3-45FB-9796-B4E6ADCE0171}"/>
              </a:ext>
            </a:extLst>
          </p:cNvPr>
          <p:cNvSpPr/>
          <p:nvPr/>
        </p:nvSpPr>
        <p:spPr>
          <a:xfrm>
            <a:off x="5285262" y="1546917"/>
            <a:ext cx="1478165" cy="791024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bg2"/>
                </a:solidFill>
              </a:rPr>
              <a:t>Détermination des points et de l’angle</a:t>
            </a:r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D2F1AC1F-C44C-4235-90DA-3B7B7C9A90D6}"/>
              </a:ext>
            </a:extLst>
          </p:cNvPr>
          <p:cNvSpPr/>
          <p:nvPr/>
        </p:nvSpPr>
        <p:spPr>
          <a:xfrm>
            <a:off x="2267934" y="1822678"/>
            <a:ext cx="572478" cy="275008"/>
          </a:xfrm>
          <a:prstGeom prst="rightArrow">
            <a:avLst/>
          </a:prstGeom>
          <a:gradFill flip="none" rotWithShape="0">
            <a:gsLst>
              <a:gs pos="0">
                <a:srgbClr val="0070C0"/>
              </a:gs>
              <a:gs pos="87505">
                <a:srgbClr val="91ECCD"/>
              </a:gs>
              <a:gs pos="80000">
                <a:schemeClr val="accent1">
                  <a:lumMod val="45000"/>
                  <a:lumOff val="55000"/>
                </a:schemeClr>
              </a:gs>
              <a:gs pos="92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  <a:tileRect/>
          </a:gradFill>
          <a:ln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B9EAEF71-2E10-498D-BCD0-D10C705573B2}"/>
              </a:ext>
            </a:extLst>
          </p:cNvPr>
          <p:cNvSpPr/>
          <p:nvPr/>
        </p:nvSpPr>
        <p:spPr>
          <a:xfrm>
            <a:off x="4580076" y="1822678"/>
            <a:ext cx="572478" cy="275008"/>
          </a:xfrm>
          <a:prstGeom prst="rightArrow">
            <a:avLst/>
          </a:prstGeom>
          <a:gradFill flip="none" rotWithShape="0">
            <a:gsLst>
              <a:gs pos="0">
                <a:srgbClr val="0070C0"/>
              </a:gs>
              <a:gs pos="87505">
                <a:srgbClr val="91ECCD"/>
              </a:gs>
              <a:gs pos="80000">
                <a:schemeClr val="accent1">
                  <a:lumMod val="45000"/>
                  <a:lumOff val="55000"/>
                </a:schemeClr>
              </a:gs>
              <a:gs pos="92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  <a:tileRect/>
          </a:gradFill>
          <a:ln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0D656B7-44FC-4559-914B-517112855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55" y="2770338"/>
            <a:ext cx="1579539" cy="210113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DA9FB22-3D03-4335-B979-F53221D6A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085" y="2770338"/>
            <a:ext cx="1579539" cy="2098671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A37D1B3F-4A9F-431B-8B09-51C3B3320C05}"/>
              </a:ext>
            </a:extLst>
          </p:cNvPr>
          <p:cNvSpPr/>
          <p:nvPr/>
        </p:nvSpPr>
        <p:spPr>
          <a:xfrm>
            <a:off x="2267935" y="3045815"/>
            <a:ext cx="1744704" cy="137511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Images de base</a:t>
            </a:r>
          </a:p>
        </p:txBody>
      </p:sp>
    </p:spTree>
    <p:extLst>
      <p:ext uri="{BB962C8B-B14F-4D97-AF65-F5344CB8AC3E}">
        <p14:creationId xmlns:p14="http://schemas.microsoft.com/office/powerpoint/2010/main" val="97866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3"/>
          <p:cNvSpPr txBox="1">
            <a:spLocks noGrp="1"/>
          </p:cNvSpPr>
          <p:nvPr>
            <p:ph type="title"/>
          </p:nvPr>
        </p:nvSpPr>
        <p:spPr>
          <a:xfrm>
            <a:off x="-553438" y="5205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LE TRAITEMENT DE L’IMAGE</a:t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42" name="Google Shape;242;p43"/>
          <p:cNvSpPr/>
          <p:nvPr/>
        </p:nvSpPr>
        <p:spPr>
          <a:xfrm>
            <a:off x="713100" y="1112200"/>
            <a:ext cx="7717500" cy="61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43"/>
          <p:cNvSpPr/>
          <p:nvPr/>
        </p:nvSpPr>
        <p:spPr>
          <a:xfrm>
            <a:off x="5285263" y="-4690023"/>
            <a:ext cx="6291037" cy="12042362"/>
          </a:xfrm>
          <a:custGeom>
            <a:avLst/>
            <a:gdLst/>
            <a:ahLst/>
            <a:cxnLst/>
            <a:rect l="l" t="t" r="r" b="b"/>
            <a:pathLst>
              <a:path w="20177" h="38623" extrusionOk="0">
                <a:moveTo>
                  <a:pt x="8071" y="1"/>
                </a:moveTo>
                <a:cubicBezTo>
                  <a:pt x="7645" y="1"/>
                  <a:pt x="7319" y="327"/>
                  <a:pt x="7319" y="753"/>
                </a:cubicBezTo>
                <a:lnTo>
                  <a:pt x="7319" y="23033"/>
                </a:lnTo>
                <a:lnTo>
                  <a:pt x="753" y="35515"/>
                </a:lnTo>
                <a:cubicBezTo>
                  <a:pt x="1" y="36918"/>
                  <a:pt x="1028" y="38623"/>
                  <a:pt x="2632" y="38623"/>
                </a:cubicBezTo>
                <a:lnTo>
                  <a:pt x="17570" y="38623"/>
                </a:lnTo>
                <a:cubicBezTo>
                  <a:pt x="19149" y="38623"/>
                  <a:pt x="20176" y="36918"/>
                  <a:pt x="19449" y="35515"/>
                </a:cubicBezTo>
                <a:lnTo>
                  <a:pt x="12883" y="23033"/>
                </a:lnTo>
                <a:lnTo>
                  <a:pt x="12883" y="753"/>
                </a:lnTo>
                <a:cubicBezTo>
                  <a:pt x="12883" y="327"/>
                  <a:pt x="12532" y="1"/>
                  <a:pt x="1213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5CFD41E-0360-4F87-9508-61A43FD03618}"/>
              </a:ext>
            </a:extLst>
          </p:cNvPr>
          <p:cNvSpPr txBox="1"/>
          <p:nvPr/>
        </p:nvSpPr>
        <p:spPr>
          <a:xfrm>
            <a:off x="8571831" y="4746595"/>
            <a:ext cx="567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>
                <a:solidFill>
                  <a:srgbClr val="FFC000"/>
                </a:solidFill>
              </a:rPr>
              <a:t>8</a:t>
            </a:r>
            <a:endParaRPr lang="fr-FR" sz="1600" b="1">
              <a:solidFill>
                <a:srgbClr val="FFC000"/>
              </a:solidFill>
            </a:endParaRPr>
          </a:p>
        </p:txBody>
      </p:sp>
      <p:sp>
        <p:nvSpPr>
          <p:cNvPr id="5" name="Rectangle : avec coin rogné 4">
            <a:extLst>
              <a:ext uri="{FF2B5EF4-FFF2-40B4-BE49-F238E27FC236}">
                <a16:creationId xmlns:a16="http://schemas.microsoft.com/office/drawing/2014/main" id="{1BEB536F-3559-4502-A071-FE4A3FA11052}"/>
              </a:ext>
            </a:extLst>
          </p:cNvPr>
          <p:cNvSpPr/>
          <p:nvPr/>
        </p:nvSpPr>
        <p:spPr>
          <a:xfrm>
            <a:off x="1042789" y="3615507"/>
            <a:ext cx="2098008" cy="1140624"/>
          </a:xfrm>
          <a:prstGeom prst="snip1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bg2"/>
                </a:solidFill>
              </a:rPr>
              <a:t>Passage en niveaux de gris et seuillage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6FA64AF-9C66-4EC3-83A1-51223124D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45" y="1412424"/>
            <a:ext cx="2633096" cy="204155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D82464C-083F-4343-AE1A-9240FBA11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2223" y="3083520"/>
            <a:ext cx="3095189" cy="1711333"/>
          </a:xfrm>
          <a:prstGeom prst="rect">
            <a:avLst/>
          </a:prstGeom>
        </p:spPr>
      </p:pic>
      <p:sp>
        <p:nvSpPr>
          <p:cNvPr id="2" name="Ellipse 1">
            <a:extLst>
              <a:ext uri="{FF2B5EF4-FFF2-40B4-BE49-F238E27FC236}">
                <a16:creationId xmlns:a16="http://schemas.microsoft.com/office/drawing/2014/main" id="{4C383B37-4152-4801-BEE8-7EFBF89F9551}"/>
              </a:ext>
            </a:extLst>
          </p:cNvPr>
          <p:cNvSpPr/>
          <p:nvPr/>
        </p:nvSpPr>
        <p:spPr>
          <a:xfrm>
            <a:off x="2798859" y="2886323"/>
            <a:ext cx="755374" cy="72918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DE064ADF-7841-4CBA-8316-5E625FF8FAD1}"/>
              </a:ext>
            </a:extLst>
          </p:cNvPr>
          <p:cNvSpPr/>
          <p:nvPr/>
        </p:nvSpPr>
        <p:spPr>
          <a:xfrm>
            <a:off x="5169673" y="3939187"/>
            <a:ext cx="755374" cy="72918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5614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3"/>
          <p:cNvSpPr txBox="1">
            <a:spLocks noGrp="1"/>
          </p:cNvSpPr>
          <p:nvPr>
            <p:ph type="title"/>
          </p:nvPr>
        </p:nvSpPr>
        <p:spPr>
          <a:xfrm>
            <a:off x="-553438" y="5205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LE TRAITEMENT DE L’IMAGE</a:t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42" name="Google Shape;242;p43"/>
          <p:cNvSpPr/>
          <p:nvPr/>
        </p:nvSpPr>
        <p:spPr>
          <a:xfrm>
            <a:off x="713100" y="1112200"/>
            <a:ext cx="7717500" cy="61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43"/>
          <p:cNvSpPr/>
          <p:nvPr/>
        </p:nvSpPr>
        <p:spPr>
          <a:xfrm>
            <a:off x="5285263" y="-4690023"/>
            <a:ext cx="6291037" cy="12042362"/>
          </a:xfrm>
          <a:custGeom>
            <a:avLst/>
            <a:gdLst/>
            <a:ahLst/>
            <a:cxnLst/>
            <a:rect l="l" t="t" r="r" b="b"/>
            <a:pathLst>
              <a:path w="20177" h="38623" extrusionOk="0">
                <a:moveTo>
                  <a:pt x="8071" y="1"/>
                </a:moveTo>
                <a:cubicBezTo>
                  <a:pt x="7645" y="1"/>
                  <a:pt x="7319" y="327"/>
                  <a:pt x="7319" y="753"/>
                </a:cubicBezTo>
                <a:lnTo>
                  <a:pt x="7319" y="23033"/>
                </a:lnTo>
                <a:lnTo>
                  <a:pt x="753" y="35515"/>
                </a:lnTo>
                <a:cubicBezTo>
                  <a:pt x="1" y="36918"/>
                  <a:pt x="1028" y="38623"/>
                  <a:pt x="2632" y="38623"/>
                </a:cubicBezTo>
                <a:lnTo>
                  <a:pt x="17570" y="38623"/>
                </a:lnTo>
                <a:cubicBezTo>
                  <a:pt x="19149" y="38623"/>
                  <a:pt x="20176" y="36918"/>
                  <a:pt x="19449" y="35515"/>
                </a:cubicBezTo>
                <a:lnTo>
                  <a:pt x="12883" y="23033"/>
                </a:lnTo>
                <a:lnTo>
                  <a:pt x="12883" y="753"/>
                </a:lnTo>
                <a:cubicBezTo>
                  <a:pt x="12883" y="327"/>
                  <a:pt x="12532" y="1"/>
                  <a:pt x="1213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5CFD41E-0360-4F87-9508-61A43FD03618}"/>
              </a:ext>
            </a:extLst>
          </p:cNvPr>
          <p:cNvSpPr txBox="1"/>
          <p:nvPr/>
        </p:nvSpPr>
        <p:spPr>
          <a:xfrm>
            <a:off x="8571831" y="4746595"/>
            <a:ext cx="567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>
                <a:solidFill>
                  <a:srgbClr val="FFC000"/>
                </a:solidFill>
              </a:rPr>
              <a:t>9</a:t>
            </a:r>
            <a:endParaRPr lang="fr-FR" sz="1600" b="1">
              <a:solidFill>
                <a:srgbClr val="FFC000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50D13A8-15E9-4148-86F2-08E16BFF2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37" y="1433696"/>
            <a:ext cx="3204759" cy="227610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7FD6001-68D4-4F5F-AC4C-90BEAA830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624" y="3036815"/>
            <a:ext cx="3509300" cy="1827977"/>
          </a:xfrm>
          <a:prstGeom prst="rect">
            <a:avLst/>
          </a:prstGeom>
        </p:spPr>
      </p:pic>
      <p:sp>
        <p:nvSpPr>
          <p:cNvPr id="16" name="Rectangle : avec coin rogné 15">
            <a:extLst>
              <a:ext uri="{FF2B5EF4-FFF2-40B4-BE49-F238E27FC236}">
                <a16:creationId xmlns:a16="http://schemas.microsoft.com/office/drawing/2014/main" id="{51E6E0C3-2C84-447D-856F-6702140C2216}"/>
              </a:ext>
            </a:extLst>
          </p:cNvPr>
          <p:cNvSpPr/>
          <p:nvPr/>
        </p:nvSpPr>
        <p:spPr>
          <a:xfrm>
            <a:off x="4412609" y="1491765"/>
            <a:ext cx="2560543" cy="122984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bg2"/>
                </a:solidFill>
              </a:rPr>
              <a:t>Résultat final :</a:t>
            </a:r>
          </a:p>
          <a:p>
            <a:pPr algn="ctr"/>
            <a:r>
              <a:rPr lang="fr-FR">
                <a:solidFill>
                  <a:schemeClr val="bg2"/>
                </a:solidFill>
              </a:rPr>
              <a:t>Calcul automatique des points à l’extrémité du doigt et calcul des angles</a:t>
            </a:r>
          </a:p>
        </p:txBody>
      </p:sp>
    </p:spTree>
    <p:extLst>
      <p:ext uri="{BB962C8B-B14F-4D97-AF65-F5344CB8AC3E}">
        <p14:creationId xmlns:p14="http://schemas.microsoft.com/office/powerpoint/2010/main" val="1431380031"/>
      </p:ext>
    </p:extLst>
  </p:cSld>
  <p:clrMapOvr>
    <a:masterClrMapping/>
  </p:clrMapOvr>
</p:sld>
</file>

<file path=ppt/theme/theme1.xml><?xml version="1.0" encoding="utf-8"?>
<a:theme xmlns:a="http://schemas.openxmlformats.org/drawingml/2006/main" name="Biotechnology Company Profile by Slidesgo">
  <a:themeElements>
    <a:clrScheme name="Simple Light">
      <a:dk1>
        <a:srgbClr val="262722"/>
      </a:dk1>
      <a:lt1>
        <a:srgbClr val="CCEAFA"/>
      </a:lt1>
      <a:dk2>
        <a:srgbClr val="FFFFFF"/>
      </a:dk2>
      <a:lt2>
        <a:srgbClr val="FFFFFF"/>
      </a:lt2>
      <a:accent1>
        <a:srgbClr val="1DA677"/>
      </a:accent1>
      <a:accent2>
        <a:srgbClr val="3A8ABB"/>
      </a:accent2>
      <a:accent3>
        <a:srgbClr val="E096BE"/>
      </a:accent3>
      <a:accent4>
        <a:srgbClr val="FFFFFF"/>
      </a:accent4>
      <a:accent5>
        <a:srgbClr val="FFFFFF"/>
      </a:accent5>
      <a:accent6>
        <a:srgbClr val="FFFFFF"/>
      </a:accent6>
      <a:hlink>
        <a:srgbClr val="26272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10</Slides>
  <Notes>10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Biotechnology Company Profile by Slidesgo</vt:lpstr>
      <vt:lpstr> Parcours Biotech</vt:lpstr>
      <vt:lpstr>SOMMAIRE</vt:lpstr>
      <vt:lpstr>INTRODUCTION</vt:lpstr>
      <vt:lpstr>LA MECANIQUE</vt:lpstr>
      <vt:lpstr>LA MECANIQUE</vt:lpstr>
      <vt:lpstr>LA MECANIQUE</vt:lpstr>
      <vt:lpstr>LE TRAITEMENT DE L’IMAGE</vt:lpstr>
      <vt:lpstr>LE TRAITEMENT DE L’IMAGE</vt:lpstr>
      <vt:lpstr>LE TRAITEMENT DE L’IMAGE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Parcours Biotech</dc:title>
  <dc:creator>hugol</dc:creator>
  <cp:revision>1</cp:revision>
  <dcterms:modified xsi:type="dcterms:W3CDTF">2021-12-16T09:21:32Z</dcterms:modified>
</cp:coreProperties>
</file>